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5"/>
    <p:sldMasterId id="2147483695" r:id="rId6"/>
    <p:sldMasterId id="2147483696" r:id="rId7"/>
    <p:sldMasterId id="2147483697" r:id="rId8"/>
    <p:sldMasterId id="2147483698" r:id="rId9"/>
    <p:sldMasterId id="2147483699" r:id="rId10"/>
    <p:sldMasterId id="2147483700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</p:sldIdLst>
  <p:sldSz cy="5143500" cx="9144000"/>
  <p:notesSz cx="6858000" cy="9144000"/>
  <p:embeddedFontLst>
    <p:embeddedFont>
      <p:font typeface="IBM Plex Sans"/>
      <p:regular r:id="rId95"/>
      <p:bold r:id="rId96"/>
      <p:italic r:id="rId97"/>
      <p:boldItalic r:id="rId98"/>
    </p:embeddedFont>
    <p:embeddedFont>
      <p:font typeface="Roboto Medium"/>
      <p:regular r:id="rId99"/>
      <p:bold r:id="rId100"/>
      <p:italic r:id="rId101"/>
      <p:boldItalic r:id="rId102"/>
    </p:embeddedFont>
    <p:embeddedFont>
      <p:font typeface="IBM Plex Sans Medium"/>
      <p:regular r:id="rId103"/>
      <p:bold r:id="rId104"/>
      <p:italic r:id="rId105"/>
      <p:boldItalic r:id="rId106"/>
    </p:embeddedFont>
    <p:embeddedFont>
      <p:font typeface="IBM Plex Sans SemiBold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300">
          <p15:clr>
            <a:srgbClr val="9AA0A6"/>
          </p15:clr>
        </p15:guide>
        <p15:guide id="4" orient="horz" pos="2982">
          <p15:clr>
            <a:srgbClr val="9AA0A6"/>
          </p15:clr>
        </p15:guide>
        <p15:guide id="5" orient="horz" pos="1442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3056">
          <p15:clr>
            <a:srgbClr val="9AA0A6"/>
          </p15:clr>
        </p15:guide>
        <p15:guide id="8" orient="horz" pos="1160">
          <p15:clr>
            <a:srgbClr val="9AA0A6"/>
          </p15:clr>
        </p15:guide>
        <p15:guide id="9" pos="5412">
          <p15:clr>
            <a:srgbClr val="9AA0A6"/>
          </p15:clr>
        </p15:guide>
        <p15:guide id="10" pos="579">
          <p15:clr>
            <a:srgbClr val="9AA0A6"/>
          </p15:clr>
        </p15:guide>
        <p15:guide id="11" pos="518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9026F2-A2D4-4E93-9542-A9510DCD3E21}">
  <a:tblStyle styleId="{839026F2-A2D4-4E93-9542-A9510DCD3E2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/>
        <p:guide pos="2982" orient="horz"/>
        <p:guide pos="1442" orient="horz"/>
        <p:guide pos="737" orient="horz"/>
        <p:guide pos="3056"/>
        <p:guide pos="1160" orient="horz"/>
        <p:guide pos="5412"/>
        <p:guide pos="579"/>
        <p:guide pos="51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107" Type="http://schemas.openxmlformats.org/officeDocument/2006/relationships/font" Target="fonts/IBMPlexSansSemiBold-regular.fntdata"/><Relationship Id="rId106" Type="http://schemas.openxmlformats.org/officeDocument/2006/relationships/font" Target="fonts/IBMPlexSansMedium-boldItalic.fntdata"/><Relationship Id="rId105" Type="http://schemas.openxmlformats.org/officeDocument/2006/relationships/font" Target="fonts/IBMPlexSansMedium-italic.fntdata"/><Relationship Id="rId104" Type="http://schemas.openxmlformats.org/officeDocument/2006/relationships/font" Target="fonts/IBMPlexSansMedium-bold.fntdata"/><Relationship Id="rId109" Type="http://schemas.openxmlformats.org/officeDocument/2006/relationships/font" Target="fonts/IBMPlexSansSemiBold-italic.fntdata"/><Relationship Id="rId108" Type="http://schemas.openxmlformats.org/officeDocument/2006/relationships/font" Target="fonts/IBMPlexSansSemiBold-bold.fntdata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9" Type="http://schemas.openxmlformats.org/officeDocument/2006/relationships/slide" Target="slides/slide37.xml"/><Relationship Id="rId103" Type="http://schemas.openxmlformats.org/officeDocument/2006/relationships/font" Target="fonts/IBMPlexSansMedium-regular.fntdata"/><Relationship Id="rId102" Type="http://schemas.openxmlformats.org/officeDocument/2006/relationships/font" Target="fonts/RobotoMedium-boldItalic.fntdata"/><Relationship Id="rId101" Type="http://schemas.openxmlformats.org/officeDocument/2006/relationships/font" Target="fonts/RobotoMedium-italic.fntdata"/><Relationship Id="rId100" Type="http://schemas.openxmlformats.org/officeDocument/2006/relationships/font" Target="fonts/RobotoMedium-bold.fntdata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95" Type="http://schemas.openxmlformats.org/officeDocument/2006/relationships/font" Target="fonts/IBMPlexSans-regular.fntdata"/><Relationship Id="rId94" Type="http://schemas.openxmlformats.org/officeDocument/2006/relationships/slide" Target="slides/slide82.xml"/><Relationship Id="rId97" Type="http://schemas.openxmlformats.org/officeDocument/2006/relationships/font" Target="fonts/IBMPlexSans-italic.fntdata"/><Relationship Id="rId96" Type="http://schemas.openxmlformats.org/officeDocument/2006/relationships/font" Target="fonts/IBMPlexSans-bold.fntdata"/><Relationship Id="rId11" Type="http://schemas.openxmlformats.org/officeDocument/2006/relationships/slideMaster" Target="slideMasters/slideMaster7.xml"/><Relationship Id="rId99" Type="http://schemas.openxmlformats.org/officeDocument/2006/relationships/font" Target="fonts/RobotoMedium-regular.fntdata"/><Relationship Id="rId10" Type="http://schemas.openxmlformats.org/officeDocument/2006/relationships/slideMaster" Target="slideMasters/slideMaster6.xml"/><Relationship Id="rId98" Type="http://schemas.openxmlformats.org/officeDocument/2006/relationships/font" Target="fonts/IBMPlexSans-boldItalic.fntdata"/><Relationship Id="rId1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91" Type="http://schemas.openxmlformats.org/officeDocument/2006/relationships/slide" Target="slides/slide79.xml"/><Relationship Id="rId90" Type="http://schemas.openxmlformats.org/officeDocument/2006/relationships/slide" Target="slides/slide78.xml"/><Relationship Id="rId93" Type="http://schemas.openxmlformats.org/officeDocument/2006/relationships/slide" Target="slides/slide81.xml"/><Relationship Id="rId92" Type="http://schemas.openxmlformats.org/officeDocument/2006/relationships/slide" Target="slides/slide80.xml"/><Relationship Id="rId15" Type="http://schemas.openxmlformats.org/officeDocument/2006/relationships/slide" Target="slides/slide3.xml"/><Relationship Id="rId110" Type="http://schemas.openxmlformats.org/officeDocument/2006/relationships/font" Target="fonts/IBMPlexSansSemiBold-boldItalic.fntdata"/><Relationship Id="rId14" Type="http://schemas.openxmlformats.org/officeDocument/2006/relationships/slide" Target="slides/slide2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84" Type="http://schemas.openxmlformats.org/officeDocument/2006/relationships/slide" Target="slides/slide72.xml"/><Relationship Id="rId83" Type="http://schemas.openxmlformats.org/officeDocument/2006/relationships/slide" Target="slides/slide71.xml"/><Relationship Id="rId86" Type="http://schemas.openxmlformats.org/officeDocument/2006/relationships/slide" Target="slides/slide74.xml"/><Relationship Id="rId85" Type="http://schemas.openxmlformats.org/officeDocument/2006/relationships/slide" Target="slides/slide73.xml"/><Relationship Id="rId88" Type="http://schemas.openxmlformats.org/officeDocument/2006/relationships/slide" Target="slides/slide76.xml"/><Relationship Id="rId87" Type="http://schemas.openxmlformats.org/officeDocument/2006/relationships/slide" Target="slides/slide75.xml"/><Relationship Id="rId89" Type="http://schemas.openxmlformats.org/officeDocument/2006/relationships/slide" Target="slides/slide77.xml"/><Relationship Id="rId80" Type="http://schemas.openxmlformats.org/officeDocument/2006/relationships/slide" Target="slides/slide68.xml"/><Relationship Id="rId82" Type="http://schemas.openxmlformats.org/officeDocument/2006/relationships/slide" Target="slides/slide70.xml"/><Relationship Id="rId81" Type="http://schemas.openxmlformats.org/officeDocument/2006/relationships/slide" Target="slides/slide69.xml"/><Relationship Id="rId1" Type="http://schemas.openxmlformats.org/officeDocument/2006/relationships/theme" Target="theme/theme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1.xml"/><Relationship Id="rId72" Type="http://schemas.openxmlformats.org/officeDocument/2006/relationships/slide" Target="slides/slide60.xml"/><Relationship Id="rId75" Type="http://schemas.openxmlformats.org/officeDocument/2006/relationships/slide" Target="slides/slide63.xml"/><Relationship Id="rId74" Type="http://schemas.openxmlformats.org/officeDocument/2006/relationships/slide" Target="slides/slide62.xml"/><Relationship Id="rId77" Type="http://schemas.openxmlformats.org/officeDocument/2006/relationships/slide" Target="slides/slide65.xml"/><Relationship Id="rId76" Type="http://schemas.openxmlformats.org/officeDocument/2006/relationships/slide" Target="slides/slide64.xml"/><Relationship Id="rId79" Type="http://schemas.openxmlformats.org/officeDocument/2006/relationships/slide" Target="slides/slide67.xml"/><Relationship Id="rId78" Type="http://schemas.openxmlformats.org/officeDocument/2006/relationships/slide" Target="slides/slide66.xml"/><Relationship Id="rId71" Type="http://schemas.openxmlformats.org/officeDocument/2006/relationships/slide" Target="slides/slide59.xml"/><Relationship Id="rId70" Type="http://schemas.openxmlformats.org/officeDocument/2006/relationships/slide" Target="slides/slide58.xml"/><Relationship Id="rId62" Type="http://schemas.openxmlformats.org/officeDocument/2006/relationships/slide" Target="slides/slide50.xml"/><Relationship Id="rId61" Type="http://schemas.openxmlformats.org/officeDocument/2006/relationships/slide" Target="slides/slide49.xml"/><Relationship Id="rId64" Type="http://schemas.openxmlformats.org/officeDocument/2006/relationships/slide" Target="slides/slide52.xml"/><Relationship Id="rId63" Type="http://schemas.openxmlformats.org/officeDocument/2006/relationships/slide" Target="slides/slide51.xml"/><Relationship Id="rId66" Type="http://schemas.openxmlformats.org/officeDocument/2006/relationships/slide" Target="slides/slide54.xml"/><Relationship Id="rId65" Type="http://schemas.openxmlformats.org/officeDocument/2006/relationships/slide" Target="slides/slide53.xml"/><Relationship Id="rId68" Type="http://schemas.openxmlformats.org/officeDocument/2006/relationships/slide" Target="slides/slide56.xml"/><Relationship Id="rId67" Type="http://schemas.openxmlformats.org/officeDocument/2006/relationships/slide" Target="slides/slide55.xml"/><Relationship Id="rId60" Type="http://schemas.openxmlformats.org/officeDocument/2006/relationships/slide" Target="slides/slide48.xml"/><Relationship Id="rId69" Type="http://schemas.openxmlformats.org/officeDocument/2006/relationships/slide" Target="slides/slide57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55" Type="http://schemas.openxmlformats.org/officeDocument/2006/relationships/slide" Target="slides/slide43.xml"/><Relationship Id="rId54" Type="http://schemas.openxmlformats.org/officeDocument/2006/relationships/slide" Target="slides/slide42.xml"/><Relationship Id="rId57" Type="http://schemas.openxmlformats.org/officeDocument/2006/relationships/slide" Target="slides/slide45.xml"/><Relationship Id="rId56" Type="http://schemas.openxmlformats.org/officeDocument/2006/relationships/slide" Target="slides/slide44.xml"/><Relationship Id="rId59" Type="http://schemas.openxmlformats.org/officeDocument/2006/relationships/slide" Target="slides/slide47.xml"/><Relationship Id="rId58" Type="http://schemas.openxmlformats.org/officeDocument/2006/relationships/slide" Target="slides/slide4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0d62160fc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83" name="Google Shape;483;gc0d62160fc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245002c36_0_12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82" name="Google Shape;582;gc245002c36_0_12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9b856d9d2_0_8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96" name="Google Shape;596;g79b856d9d2_0_8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9b856d9d2_0_1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10" name="Google Shape;610;g79b856d9d2_0_1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9b856d9d2_0_11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21" name="Google Shape;621;g79b856d9d2_0_11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9b856d9d2_0_13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36" name="Google Shape;636;g79b856d9d2_0_13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9b856d9d2_0_1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b="1" sz="1400"/>
          </a:p>
        </p:txBody>
      </p:sp>
      <p:sp>
        <p:nvSpPr>
          <p:cNvPr id="647" name="Google Shape;647;g79b856d9d2_0_14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c1df5c01d0_0_2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61" name="Google Shape;661;gc1df5c01d0_0_23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1a3ee733c_0_2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74" name="Google Shape;674;gc1a3ee733c_0_2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c1a3ee733c_0_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87" name="Google Shape;687;gc1a3ee733c_0_4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c1a3ee733c_0_5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01" name="Google Shape;701;gc1a3ee733c_0_5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9b856d9d2_0_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90" name="Google Shape;490;g79b856d9d2_0_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c1a3ee733c_0_7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?</a:t>
            </a:r>
            <a:endParaRPr sz="700"/>
          </a:p>
        </p:txBody>
      </p:sp>
      <p:sp>
        <p:nvSpPr>
          <p:cNvPr id="719" name="Google Shape;719;gc1a3ee733c_0_7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a3e52f3dc6_2_980:notes"/>
          <p:cNvSpPr txBox="1"/>
          <p:nvPr>
            <p:ph idx="1" type="body"/>
          </p:nvPr>
        </p:nvSpPr>
        <p:spPr>
          <a:xfrm>
            <a:off x="685797" y="4343389"/>
            <a:ext cx="5486398" cy="4114798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31" name="Google Shape;731;ga3e52f3dc6_2_980:notes"/>
          <p:cNvSpPr/>
          <p:nvPr>
            <p:ph idx="2" type="sldImg"/>
          </p:nvPr>
        </p:nvSpPr>
        <p:spPr>
          <a:xfrm>
            <a:off x="1058343" y="685793"/>
            <a:ext cx="4741997" cy="34289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1a3ee733c_0_42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46" name="Google Shape;746;gc1a3ee733c_0_42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c1a3ee733c_0_13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58" name="Google Shape;758;gc1a3ee733c_0_13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1df5c01d0_0_38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70" name="Google Shape;770;gc1df5c01d0_0_38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c1a3ee733c_0_1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83" name="Google Shape;783;gc1a3ee733c_0_14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c1a3ee733c_0_17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98" name="Google Shape;798;gc1a3ee733c_0_17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c1a3ee733c_0_21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18" name="Google Shape;818;gc1a3ee733c_0_21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c1a3ee733c_0_19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36" name="Google Shape;836;gc1a3ee733c_0_19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c1a3ee733c_0_24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55" name="Google Shape;855;gc1a3ee733c_0_24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0d62160fc_1_71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?</a:t>
            </a:r>
            <a:endParaRPr sz="700"/>
          </a:p>
        </p:txBody>
      </p:sp>
      <p:sp>
        <p:nvSpPr>
          <p:cNvPr id="503" name="Google Shape;503;gc0d62160fc_1_71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a3e52f3dc6_2_1017:notes"/>
          <p:cNvSpPr txBox="1"/>
          <p:nvPr>
            <p:ph idx="1" type="body"/>
          </p:nvPr>
        </p:nvSpPr>
        <p:spPr>
          <a:xfrm>
            <a:off x="685797" y="4343389"/>
            <a:ext cx="5486398" cy="4114798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71" name="Google Shape;871;ga3e52f3dc6_2_1017:notes"/>
          <p:cNvSpPr/>
          <p:nvPr>
            <p:ph idx="2" type="sldImg"/>
          </p:nvPr>
        </p:nvSpPr>
        <p:spPr>
          <a:xfrm>
            <a:off x="1058343" y="685793"/>
            <a:ext cx="4741997" cy="34289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c1a3ee733c_0_29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85" name="Google Shape;885;gc1a3ee733c_0_29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c1a3ee733c_0_31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01" name="Google Shape;901;gc1a3ee733c_0_31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c245002c36_0_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16" name="Google Shape;916;gc245002c36_0_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c1df5c01d0_0_41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29" name="Google Shape;929;gc1df5c01d0_0_41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c245002c36_0_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41" name="Google Shape;941;gc245002c36_0_3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c245002c36_0_5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52" name="Google Shape;952;gc245002c36_0_5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c245002c36_0_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63" name="Google Shape;963;gc245002c36_0_6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c245002c36_0_8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74" name="Google Shape;974;gc245002c36_0_8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c245002c36_0_9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85" name="Google Shape;985;gc245002c36_0_9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a3e52f3dc6_2_32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4" name="Google Shape;514;ga3e52f3dc6_2_32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c1a3ee733c_3_14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96" name="Google Shape;996;gc1a3ee733c_3_14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c1df5c01d0_4_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10" name="Google Shape;1010;gc1df5c01d0_4_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c1a3ee733c_0_43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23" name="Google Shape;1023;gc1a3ee733c_0_43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c1a3ee733c_0_44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34" name="Google Shape;1034;gc1a3ee733c_0_44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c1a3ee733c_0_4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47" name="Google Shape;1047;gc1a3ee733c_0_46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c1df5c01d0_0_40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60" name="Google Shape;1060;gc1df5c01d0_0_40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c1a3ee733c_0_47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74" name="Google Shape;1074;gc1a3ee733c_0_47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c1a3ee733c_0_49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90" name="Google Shape;1090;gc1a3ee733c_0_49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c1a3ee733c_0_51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06" name="Google Shape;1106;gc1a3ee733c_0_51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c1a3ee733c_0_53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23" name="Google Shape;1123;gc1a3ee733c_0_53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9b856d9d2_0_4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26" name="Google Shape;526;g79b856d9d2_0_4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c1a3ee733c_0_5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39" name="Google Shape;1139;gc1a3ee733c_0_56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c1a3ee733c_0_58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57" name="Google Shape;1157;gc1a3ee733c_0_58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c1a3ee733c_0_60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73" name="Google Shape;1173;gc1a3ee733c_0_60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c1a3ee733c_0_62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91" name="Google Shape;1191;gc1a3ee733c_0_62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c1a3ee733c_0_6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05" name="Google Shape;1205;gc1a3ee733c_0_64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1a3ee733c_0_68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21" name="Google Shape;1221;gc1a3ee733c_0_68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c1a3ee733c_0_70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35" name="Google Shape;1235;gc1a3ee733c_0_70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c1a3ee733c_0_71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49" name="Google Shape;1249;gc1a3ee733c_0_71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c1a3ee733c_0_74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69" name="Google Shape;1269;gc1a3ee733c_0_74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c1a3ee733c_0_73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83" name="Google Shape;1283;gc1a3ee733c_0_73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c0d62160fc_1_15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39" name="Google Shape;539;gc0d62160fc_1_15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c1a3ee733c_0_76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96" name="Google Shape;1296;gc1a3ee733c_0_76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c1df5c01d0_0_28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09" name="Google Shape;1309;gc1df5c01d0_0_28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c1a3ee733c_0_79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26" name="Google Shape;1326;gc1a3ee733c_0_79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c1a3ee733c_0_80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ru" sz="1600"/>
              <a:t>?</a:t>
            </a:r>
            <a:endParaRPr b="1" sz="1600"/>
          </a:p>
        </p:txBody>
      </p:sp>
      <p:sp>
        <p:nvSpPr>
          <p:cNvPr id="1344" name="Google Shape;1344;gc1a3ee733c_0_80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1a3ee733c_0_82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60" name="Google Shape;1360;gc1a3ee733c_0_82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c12e208098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72" name="Google Shape;1372;gc12e208098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c1db0a870e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89" name="Google Shape;1389;gc1db0a870e_0_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c1db0a870e_0_1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04" name="Google Shape;1404;gc1db0a870e_0_1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c1db0a870e_0_3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19" name="Google Shape;1419;gc1db0a870e_0_3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c1db0a870e_0_18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38" name="Google Shape;1438;gc1db0a870e_0_18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c0d62160fc_1_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46" name="Google Shape;546;gc0d62160fc_1_4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c1db0a870e_0_16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53" name="Google Shape;1453;gc1db0a870e_0_16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c1db0a870e_0_8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72" name="Google Shape;1472;gc1db0a870e_0_8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c1db0a870e_0_9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85" name="Google Shape;1485;gc1db0a870e_0_9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c1db0a870e_0_1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05" name="Google Shape;1505;gc1db0a870e_0_12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c1db0a870e_0_13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18" name="Google Shape;1518;gc1db0a870e_0_13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c1df5c01d0_0_1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40" name="Google Shape;1540;gc1df5c01d0_0_1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c1df5c01d0_0_2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53" name="Google Shape;1553;gc1df5c01d0_0_2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c1df5c01d0_0_5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73" name="Google Shape;1573;gc1df5c01d0_0_5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c1df5c01d0_0_6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86" name="Google Shape;1586;gc1df5c01d0_0_6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c1df5c01d0_0_10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606" name="Google Shape;1606;gc1df5c01d0_0_10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9b856d9d2_0_3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59" name="Google Shape;559;g79b856d9d2_0_3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c1df5c01d0_0_1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618" name="Google Shape;1618;gc1df5c01d0_0_12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c1df5c01d0_0_1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632" name="Google Shape;1632;gc1df5c01d0_0_14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c1df5c01d0_0_6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647" name="Google Shape;1647;gc1df5c01d0_0_65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9b856d9d2_0_5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70" name="Google Shape;570;g79b856d9d2_0_5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6.png"/><Relationship Id="rId13" Type="http://schemas.openxmlformats.org/officeDocument/2006/relationships/image" Target="../media/image5.png"/><Relationship Id="rId1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15" Type="http://schemas.openxmlformats.org/officeDocument/2006/relationships/image" Target="../media/image19.png"/><Relationship Id="rId1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5.png"/><Relationship Id="rId13" Type="http://schemas.openxmlformats.org/officeDocument/2006/relationships/image" Target="../media/image21.png"/><Relationship Id="rId1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Relationship Id="rId15" Type="http://schemas.openxmlformats.org/officeDocument/2006/relationships/image" Target="../media/image31.png"/><Relationship Id="rId14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6.png"/><Relationship Id="rId11" Type="http://schemas.openxmlformats.org/officeDocument/2006/relationships/image" Target="../media/image40.png"/><Relationship Id="rId22" Type="http://schemas.openxmlformats.org/officeDocument/2006/relationships/image" Target="../media/image45.png"/><Relationship Id="rId10" Type="http://schemas.openxmlformats.org/officeDocument/2006/relationships/image" Target="../media/image15.png"/><Relationship Id="rId21" Type="http://schemas.openxmlformats.org/officeDocument/2006/relationships/image" Target="../media/image23.png"/><Relationship Id="rId13" Type="http://schemas.openxmlformats.org/officeDocument/2006/relationships/image" Target="../media/image37.png"/><Relationship Id="rId12" Type="http://schemas.openxmlformats.org/officeDocument/2006/relationships/image" Target="../media/image38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5" Type="http://schemas.openxmlformats.org/officeDocument/2006/relationships/image" Target="../media/image42.png"/><Relationship Id="rId14" Type="http://schemas.openxmlformats.org/officeDocument/2006/relationships/image" Target="../media/image39.png"/><Relationship Id="rId17" Type="http://schemas.openxmlformats.org/officeDocument/2006/relationships/image" Target="../media/image47.png"/><Relationship Id="rId16" Type="http://schemas.openxmlformats.org/officeDocument/2006/relationships/image" Target="../media/image28.png"/><Relationship Id="rId5" Type="http://schemas.openxmlformats.org/officeDocument/2006/relationships/image" Target="../media/image41.png"/><Relationship Id="rId19" Type="http://schemas.openxmlformats.org/officeDocument/2006/relationships/image" Target="../media/image26.png"/><Relationship Id="rId6" Type="http://schemas.openxmlformats.org/officeDocument/2006/relationships/image" Target="../media/image35.png"/><Relationship Id="rId18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32.png"/></Relationships>
</file>

<file path=ppt/slideLayouts/_rels/slideLayout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png"/><Relationship Id="rId22" Type="http://schemas.openxmlformats.org/officeDocument/2006/relationships/image" Target="../media/image67.png"/><Relationship Id="rId21" Type="http://schemas.openxmlformats.org/officeDocument/2006/relationships/image" Target="../media/image76.png"/><Relationship Id="rId24" Type="http://schemas.openxmlformats.org/officeDocument/2006/relationships/image" Target="../media/image73.png"/><Relationship Id="rId23" Type="http://schemas.openxmlformats.org/officeDocument/2006/relationships/image" Target="../media/image70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0.png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Relationship Id="rId25" Type="http://schemas.openxmlformats.org/officeDocument/2006/relationships/image" Target="../media/image72.png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image" Target="../media/image54.png"/><Relationship Id="rId8" Type="http://schemas.openxmlformats.org/officeDocument/2006/relationships/image" Target="../media/image62.png"/><Relationship Id="rId11" Type="http://schemas.openxmlformats.org/officeDocument/2006/relationships/image" Target="../media/image58.png"/><Relationship Id="rId10" Type="http://schemas.openxmlformats.org/officeDocument/2006/relationships/image" Target="../media/image59.png"/><Relationship Id="rId13" Type="http://schemas.openxmlformats.org/officeDocument/2006/relationships/image" Target="../media/image52.png"/><Relationship Id="rId12" Type="http://schemas.openxmlformats.org/officeDocument/2006/relationships/image" Target="../media/image53.png"/><Relationship Id="rId15" Type="http://schemas.openxmlformats.org/officeDocument/2006/relationships/image" Target="../media/image64.png"/><Relationship Id="rId14" Type="http://schemas.openxmlformats.org/officeDocument/2006/relationships/image" Target="../media/image63.png"/><Relationship Id="rId17" Type="http://schemas.openxmlformats.org/officeDocument/2006/relationships/image" Target="../media/image61.png"/><Relationship Id="rId16" Type="http://schemas.openxmlformats.org/officeDocument/2006/relationships/image" Target="../media/image60.png"/><Relationship Id="rId19" Type="http://schemas.openxmlformats.org/officeDocument/2006/relationships/image" Target="../media/image68.png"/><Relationship Id="rId18" Type="http://schemas.openxmlformats.org/officeDocument/2006/relationships/image" Target="../media/image5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3" name="Google Shape;203;p3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6" name="Google Shape;216;p3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7" name="Google Shape;217;p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1" name="Google Shape;221;p3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2" name="Google Shape;222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8" name="Google Shape;228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9" name="Google Shape;229;p3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4" name="Google Shape;234;p3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6" name="Google Shape;236;p3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0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0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0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0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0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0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0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0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0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0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0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0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0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0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0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0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0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0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0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9" name="Google Shape;269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79" name="Google Shape;279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/>
          <p:nvPr/>
        </p:nvSpPr>
        <p:spPr>
          <a:xfrm>
            <a:off x="7435544" y="1367579"/>
            <a:ext cx="171333" cy="207248"/>
          </a:xfrm>
          <a:custGeom>
            <a:rect b="b" l="l" r="r" t="t"/>
            <a:pathLst>
              <a:path extrusionOk="0" h="473710" w="376555">
                <a:moveTo>
                  <a:pt x="289844" y="0"/>
                </a:moveTo>
                <a:lnTo>
                  <a:pt x="86709" y="0"/>
                </a:lnTo>
                <a:lnTo>
                  <a:pt x="53459" y="6976"/>
                </a:lnTo>
                <a:lnTo>
                  <a:pt x="25842" y="25823"/>
                </a:lnTo>
                <a:lnTo>
                  <a:pt x="6981" y="53415"/>
                </a:lnTo>
                <a:lnTo>
                  <a:pt x="0" y="86625"/>
                </a:lnTo>
                <a:lnTo>
                  <a:pt x="0" y="386469"/>
                </a:lnTo>
                <a:lnTo>
                  <a:pt x="6981" y="419684"/>
                </a:lnTo>
                <a:lnTo>
                  <a:pt x="25842" y="447275"/>
                </a:lnTo>
                <a:lnTo>
                  <a:pt x="53459" y="466120"/>
                </a:lnTo>
                <a:lnTo>
                  <a:pt x="86709" y="473095"/>
                </a:lnTo>
                <a:lnTo>
                  <a:pt x="289844" y="473095"/>
                </a:lnTo>
                <a:lnTo>
                  <a:pt x="324506" y="466120"/>
                </a:lnTo>
                <a:lnTo>
                  <a:pt x="351963" y="447275"/>
                </a:lnTo>
                <a:lnTo>
                  <a:pt x="370035" y="419684"/>
                </a:lnTo>
                <a:lnTo>
                  <a:pt x="376543" y="386469"/>
                </a:lnTo>
                <a:lnTo>
                  <a:pt x="376543" y="86625"/>
                </a:lnTo>
                <a:lnTo>
                  <a:pt x="369564" y="53415"/>
                </a:lnTo>
                <a:lnTo>
                  <a:pt x="350706" y="25823"/>
                </a:lnTo>
                <a:lnTo>
                  <a:pt x="323092" y="6976"/>
                </a:lnTo>
                <a:lnTo>
                  <a:pt x="2898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6962776" y="1442093"/>
            <a:ext cx="1387128" cy="1122363"/>
          </a:xfrm>
          <a:custGeom>
            <a:rect b="b" l="l" r="r" t="t"/>
            <a:pathLst>
              <a:path extrusionOk="0" h="2565400" w="3048634">
                <a:moveTo>
                  <a:pt x="2898550" y="0"/>
                </a:moveTo>
                <a:lnTo>
                  <a:pt x="149943" y="0"/>
                </a:lnTo>
                <a:lnTo>
                  <a:pt x="102343" y="7596"/>
                </a:lnTo>
                <a:lnTo>
                  <a:pt x="61156" y="28786"/>
                </a:lnTo>
                <a:lnTo>
                  <a:pt x="28775" y="61170"/>
                </a:lnTo>
                <a:lnTo>
                  <a:pt x="7592" y="102348"/>
                </a:lnTo>
                <a:lnTo>
                  <a:pt x="0" y="149922"/>
                </a:lnTo>
                <a:lnTo>
                  <a:pt x="0" y="2415444"/>
                </a:lnTo>
                <a:lnTo>
                  <a:pt x="7592" y="2463018"/>
                </a:lnTo>
                <a:lnTo>
                  <a:pt x="28775" y="2504196"/>
                </a:lnTo>
                <a:lnTo>
                  <a:pt x="61156" y="2536580"/>
                </a:lnTo>
                <a:lnTo>
                  <a:pt x="102343" y="2557770"/>
                </a:lnTo>
                <a:lnTo>
                  <a:pt x="149943" y="2565366"/>
                </a:lnTo>
                <a:lnTo>
                  <a:pt x="2898550" y="2565366"/>
                </a:lnTo>
                <a:lnTo>
                  <a:pt x="2946104" y="2557770"/>
                </a:lnTo>
                <a:lnTo>
                  <a:pt x="2987283" y="2536580"/>
                </a:lnTo>
                <a:lnTo>
                  <a:pt x="3019677" y="2504196"/>
                </a:lnTo>
                <a:lnTo>
                  <a:pt x="3040880" y="2463018"/>
                </a:lnTo>
                <a:lnTo>
                  <a:pt x="3048483" y="2415444"/>
                </a:lnTo>
                <a:lnTo>
                  <a:pt x="3048483" y="149922"/>
                </a:lnTo>
                <a:lnTo>
                  <a:pt x="3040880" y="102348"/>
                </a:lnTo>
                <a:lnTo>
                  <a:pt x="3019677" y="61170"/>
                </a:lnTo>
                <a:lnTo>
                  <a:pt x="2987283" y="28786"/>
                </a:lnTo>
                <a:lnTo>
                  <a:pt x="2946104" y="7596"/>
                </a:lnTo>
                <a:lnTo>
                  <a:pt x="289855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7047642" y="1510766"/>
            <a:ext cx="1141542" cy="984012"/>
          </a:xfrm>
          <a:custGeom>
            <a:rect b="b" l="l" r="r" t="t"/>
            <a:pathLst>
              <a:path extrusionOk="0" h="2249170" w="2508884">
                <a:moveTo>
                  <a:pt x="2358776" y="0"/>
                </a:moveTo>
                <a:lnTo>
                  <a:pt x="149943" y="0"/>
                </a:lnTo>
                <a:lnTo>
                  <a:pt x="102343" y="7596"/>
                </a:lnTo>
                <a:lnTo>
                  <a:pt x="61156" y="28786"/>
                </a:lnTo>
                <a:lnTo>
                  <a:pt x="28775" y="61170"/>
                </a:lnTo>
                <a:lnTo>
                  <a:pt x="7592" y="102348"/>
                </a:lnTo>
                <a:lnTo>
                  <a:pt x="0" y="149922"/>
                </a:lnTo>
                <a:lnTo>
                  <a:pt x="0" y="2098941"/>
                </a:lnTo>
                <a:lnTo>
                  <a:pt x="7592" y="2146514"/>
                </a:lnTo>
                <a:lnTo>
                  <a:pt x="28775" y="2187693"/>
                </a:lnTo>
                <a:lnTo>
                  <a:pt x="61156" y="2220077"/>
                </a:lnTo>
                <a:lnTo>
                  <a:pt x="102343" y="2241266"/>
                </a:lnTo>
                <a:lnTo>
                  <a:pt x="149943" y="2248863"/>
                </a:lnTo>
                <a:lnTo>
                  <a:pt x="2358776" y="2248863"/>
                </a:lnTo>
                <a:lnTo>
                  <a:pt x="2406376" y="2241266"/>
                </a:lnTo>
                <a:lnTo>
                  <a:pt x="2447562" y="2220077"/>
                </a:lnTo>
                <a:lnTo>
                  <a:pt x="2479943" y="2187693"/>
                </a:lnTo>
                <a:lnTo>
                  <a:pt x="2501126" y="2146514"/>
                </a:lnTo>
                <a:lnTo>
                  <a:pt x="2508719" y="2098941"/>
                </a:lnTo>
                <a:lnTo>
                  <a:pt x="2508719" y="149922"/>
                </a:lnTo>
                <a:lnTo>
                  <a:pt x="2501126" y="102348"/>
                </a:lnTo>
                <a:lnTo>
                  <a:pt x="2479943" y="61170"/>
                </a:lnTo>
                <a:lnTo>
                  <a:pt x="2447562" y="28786"/>
                </a:lnTo>
                <a:lnTo>
                  <a:pt x="2406376" y="7596"/>
                </a:lnTo>
                <a:lnTo>
                  <a:pt x="235877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3"/>
          <p:cNvSpPr/>
          <p:nvPr/>
        </p:nvSpPr>
        <p:spPr>
          <a:xfrm>
            <a:off x="7224950" y="2181115"/>
            <a:ext cx="0" cy="153908"/>
          </a:xfrm>
          <a:custGeom>
            <a:rect b="b" l="l" r="r" t="t"/>
            <a:pathLst>
              <a:path extrusionOk="0" h="351789" w="120000">
                <a:moveTo>
                  <a:pt x="0" y="0"/>
                </a:moveTo>
                <a:lnTo>
                  <a:pt x="0" y="351162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3"/>
          <p:cNvSpPr/>
          <p:nvPr/>
        </p:nvSpPr>
        <p:spPr>
          <a:xfrm>
            <a:off x="7145843" y="2257383"/>
            <a:ext cx="158331" cy="0"/>
          </a:xfrm>
          <a:custGeom>
            <a:rect b="b" l="l" r="r" t="t"/>
            <a:pathLst>
              <a:path extrusionOk="0" h="120000" w="347980">
                <a:moveTo>
                  <a:pt x="0" y="0"/>
                </a:moveTo>
                <a:lnTo>
                  <a:pt x="347748" y="0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3"/>
          <p:cNvSpPr/>
          <p:nvPr/>
        </p:nvSpPr>
        <p:spPr>
          <a:xfrm>
            <a:off x="7991712" y="1786616"/>
            <a:ext cx="0" cy="213637"/>
          </a:xfrm>
          <a:custGeom>
            <a:rect b="b" l="l" r="r" t="t"/>
            <a:pathLst>
              <a:path extrusionOk="0" h="488314" w="120000">
                <a:moveTo>
                  <a:pt x="0" y="0"/>
                </a:moveTo>
                <a:lnTo>
                  <a:pt x="0" y="487754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3"/>
          <p:cNvSpPr/>
          <p:nvPr/>
        </p:nvSpPr>
        <p:spPr>
          <a:xfrm>
            <a:off x="7880747" y="1893575"/>
            <a:ext cx="220450" cy="0"/>
          </a:xfrm>
          <a:custGeom>
            <a:rect b="b" l="l" r="r" t="t"/>
            <a:pathLst>
              <a:path extrusionOk="0" h="120000" w="484505">
                <a:moveTo>
                  <a:pt x="0" y="0"/>
                </a:moveTo>
                <a:lnTo>
                  <a:pt x="484487" y="0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3"/>
          <p:cNvSpPr/>
          <p:nvPr/>
        </p:nvSpPr>
        <p:spPr>
          <a:xfrm>
            <a:off x="7591662" y="1571844"/>
            <a:ext cx="0" cy="120292"/>
          </a:xfrm>
          <a:custGeom>
            <a:rect b="b" l="l" r="r" t="t"/>
            <a:pathLst>
              <a:path extrusionOk="0" h="274954" w="120000">
                <a:moveTo>
                  <a:pt x="0" y="0"/>
                </a:moveTo>
                <a:lnTo>
                  <a:pt x="0" y="274525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3"/>
          <p:cNvSpPr/>
          <p:nvPr/>
        </p:nvSpPr>
        <p:spPr>
          <a:xfrm>
            <a:off x="7529224" y="1632037"/>
            <a:ext cx="123660" cy="0"/>
          </a:xfrm>
          <a:custGeom>
            <a:rect b="b" l="l" r="r" t="t"/>
            <a:pathLst>
              <a:path extrusionOk="0" h="120000" w="271780">
                <a:moveTo>
                  <a:pt x="0" y="0"/>
                </a:moveTo>
                <a:lnTo>
                  <a:pt x="271195" y="0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3"/>
          <p:cNvSpPr/>
          <p:nvPr/>
        </p:nvSpPr>
        <p:spPr>
          <a:xfrm>
            <a:off x="8249313" y="1748920"/>
            <a:ext cx="50273" cy="266978"/>
          </a:xfrm>
          <a:custGeom>
            <a:rect b="b" l="l" r="r" t="t"/>
            <a:pathLst>
              <a:path extrusionOk="0" h="610235" w="110490">
                <a:moveTo>
                  <a:pt x="59903" y="0"/>
                </a:moveTo>
                <a:lnTo>
                  <a:pt x="49956" y="0"/>
                </a:lnTo>
                <a:lnTo>
                  <a:pt x="30886" y="4061"/>
                </a:lnTo>
                <a:lnTo>
                  <a:pt x="14965" y="14995"/>
                </a:lnTo>
                <a:lnTo>
                  <a:pt x="4050" y="30926"/>
                </a:lnTo>
                <a:lnTo>
                  <a:pt x="0" y="49977"/>
                </a:lnTo>
                <a:lnTo>
                  <a:pt x="0" y="559721"/>
                </a:lnTo>
                <a:lnTo>
                  <a:pt x="4050" y="578770"/>
                </a:lnTo>
                <a:lnTo>
                  <a:pt x="14965" y="594697"/>
                </a:lnTo>
                <a:lnTo>
                  <a:pt x="30886" y="605628"/>
                </a:lnTo>
                <a:lnTo>
                  <a:pt x="49956" y="609688"/>
                </a:lnTo>
                <a:lnTo>
                  <a:pt x="59903" y="609688"/>
                </a:lnTo>
                <a:lnTo>
                  <a:pt x="78987" y="605576"/>
                </a:lnTo>
                <a:lnTo>
                  <a:pt x="94936" y="594281"/>
                </a:lnTo>
                <a:lnTo>
                  <a:pt x="105880" y="577366"/>
                </a:lnTo>
                <a:lnTo>
                  <a:pt x="109944" y="556391"/>
                </a:lnTo>
                <a:lnTo>
                  <a:pt x="109944" y="49977"/>
                </a:lnTo>
                <a:lnTo>
                  <a:pt x="105880" y="30926"/>
                </a:lnTo>
                <a:lnTo>
                  <a:pt x="94936" y="14995"/>
                </a:lnTo>
                <a:lnTo>
                  <a:pt x="78987" y="4061"/>
                </a:lnTo>
                <a:lnTo>
                  <a:pt x="59903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3"/>
          <p:cNvSpPr/>
          <p:nvPr/>
        </p:nvSpPr>
        <p:spPr>
          <a:xfrm>
            <a:off x="6862474" y="1308843"/>
            <a:ext cx="905780" cy="920392"/>
          </a:xfrm>
          <a:custGeom>
            <a:rect b="b" l="l" r="r" t="t"/>
            <a:pathLst>
              <a:path extrusionOk="0" h="2103754" w="1990725">
                <a:moveTo>
                  <a:pt x="970999" y="204569"/>
                </a:moveTo>
                <a:lnTo>
                  <a:pt x="913480" y="204569"/>
                </a:lnTo>
                <a:lnTo>
                  <a:pt x="959950" y="213935"/>
                </a:lnTo>
                <a:lnTo>
                  <a:pt x="997858" y="239484"/>
                </a:lnTo>
                <a:lnTo>
                  <a:pt x="1023395" y="277395"/>
                </a:lnTo>
                <a:lnTo>
                  <a:pt x="1032753" y="323843"/>
                </a:lnTo>
                <a:lnTo>
                  <a:pt x="1032753" y="1969667"/>
                </a:lnTo>
                <a:lnTo>
                  <a:pt x="1039584" y="2012019"/>
                </a:lnTo>
                <a:lnTo>
                  <a:pt x="1058601" y="2048788"/>
                </a:lnTo>
                <a:lnTo>
                  <a:pt x="1087595" y="2077773"/>
                </a:lnTo>
                <a:lnTo>
                  <a:pt x="1124357" y="2096777"/>
                </a:lnTo>
                <a:lnTo>
                  <a:pt x="1166676" y="2103600"/>
                </a:lnTo>
                <a:lnTo>
                  <a:pt x="1856393" y="2103600"/>
                </a:lnTo>
                <a:lnTo>
                  <a:pt x="1898743" y="2096777"/>
                </a:lnTo>
                <a:lnTo>
                  <a:pt x="1913902" y="2088941"/>
                </a:lnTo>
                <a:lnTo>
                  <a:pt x="1166676" y="2088941"/>
                </a:lnTo>
                <a:lnTo>
                  <a:pt x="1120254" y="2079575"/>
                </a:lnTo>
                <a:lnTo>
                  <a:pt x="1082341" y="2054026"/>
                </a:lnTo>
                <a:lnTo>
                  <a:pt x="1056777" y="2016116"/>
                </a:lnTo>
                <a:lnTo>
                  <a:pt x="1047402" y="1969667"/>
                </a:lnTo>
                <a:lnTo>
                  <a:pt x="1047402" y="323843"/>
                </a:lnTo>
                <a:lnTo>
                  <a:pt x="1040582" y="281491"/>
                </a:lnTo>
                <a:lnTo>
                  <a:pt x="1021585" y="244723"/>
                </a:lnTo>
                <a:lnTo>
                  <a:pt x="992605" y="215737"/>
                </a:lnTo>
                <a:lnTo>
                  <a:pt x="970999" y="204569"/>
                </a:lnTo>
                <a:close/>
              </a:path>
              <a:path extrusionOk="0" h="2103754" w="1990725">
                <a:moveTo>
                  <a:pt x="1990305" y="1426616"/>
                </a:moveTo>
                <a:lnTo>
                  <a:pt x="1975657" y="1426616"/>
                </a:lnTo>
                <a:lnTo>
                  <a:pt x="1975657" y="1969667"/>
                </a:lnTo>
                <a:lnTo>
                  <a:pt x="1966282" y="2016116"/>
                </a:lnTo>
                <a:lnTo>
                  <a:pt x="1940719" y="2054026"/>
                </a:lnTo>
                <a:lnTo>
                  <a:pt x="1902809" y="2079575"/>
                </a:lnTo>
                <a:lnTo>
                  <a:pt x="1856393" y="2088941"/>
                </a:lnTo>
                <a:lnTo>
                  <a:pt x="1913902" y="2088941"/>
                </a:lnTo>
                <a:lnTo>
                  <a:pt x="1935506" y="2077773"/>
                </a:lnTo>
                <a:lnTo>
                  <a:pt x="1964486" y="2048788"/>
                </a:lnTo>
                <a:lnTo>
                  <a:pt x="1983484" y="2012019"/>
                </a:lnTo>
                <a:lnTo>
                  <a:pt x="1990305" y="1969667"/>
                </a:lnTo>
                <a:lnTo>
                  <a:pt x="1990305" y="1426616"/>
                </a:lnTo>
                <a:close/>
              </a:path>
              <a:path extrusionOk="0" h="2103754" w="1990725">
                <a:moveTo>
                  <a:pt x="913480" y="189910"/>
                </a:moveTo>
                <a:lnTo>
                  <a:pt x="133933" y="189910"/>
                </a:lnTo>
                <a:lnTo>
                  <a:pt x="91576" y="196733"/>
                </a:lnTo>
                <a:lnTo>
                  <a:pt x="54808" y="215737"/>
                </a:lnTo>
                <a:lnTo>
                  <a:pt x="25824" y="244723"/>
                </a:lnTo>
                <a:lnTo>
                  <a:pt x="6822" y="281491"/>
                </a:lnTo>
                <a:lnTo>
                  <a:pt x="0" y="323843"/>
                </a:lnTo>
                <a:lnTo>
                  <a:pt x="0" y="610358"/>
                </a:lnTo>
                <a:lnTo>
                  <a:pt x="7190" y="652803"/>
                </a:lnTo>
                <a:lnTo>
                  <a:pt x="27063" y="689582"/>
                </a:lnTo>
                <a:lnTo>
                  <a:pt x="57067" y="718533"/>
                </a:lnTo>
                <a:lnTo>
                  <a:pt x="94654" y="737491"/>
                </a:lnTo>
                <a:lnTo>
                  <a:pt x="137273" y="744291"/>
                </a:lnTo>
                <a:lnTo>
                  <a:pt x="717255" y="730962"/>
                </a:lnTo>
                <a:lnTo>
                  <a:pt x="722962" y="729632"/>
                </a:lnTo>
                <a:lnTo>
                  <a:pt x="137179" y="729632"/>
                </a:lnTo>
                <a:lnTo>
                  <a:pt x="90112" y="720210"/>
                </a:lnTo>
                <a:lnTo>
                  <a:pt x="51099" y="694599"/>
                </a:lnTo>
                <a:lnTo>
                  <a:pt x="24495" y="656686"/>
                </a:lnTo>
                <a:lnTo>
                  <a:pt x="14659" y="610358"/>
                </a:lnTo>
                <a:lnTo>
                  <a:pt x="14659" y="323843"/>
                </a:lnTo>
                <a:lnTo>
                  <a:pt x="24017" y="277395"/>
                </a:lnTo>
                <a:lnTo>
                  <a:pt x="49554" y="239484"/>
                </a:lnTo>
                <a:lnTo>
                  <a:pt x="87462" y="213935"/>
                </a:lnTo>
                <a:lnTo>
                  <a:pt x="133933" y="204569"/>
                </a:lnTo>
                <a:lnTo>
                  <a:pt x="970999" y="204569"/>
                </a:lnTo>
                <a:lnTo>
                  <a:pt x="955839" y="196733"/>
                </a:lnTo>
                <a:lnTo>
                  <a:pt x="913480" y="189910"/>
                </a:lnTo>
                <a:close/>
              </a:path>
              <a:path extrusionOk="0" h="2103754" w="1990725">
                <a:moveTo>
                  <a:pt x="847513" y="204569"/>
                </a:moveTo>
                <a:lnTo>
                  <a:pt x="832864" y="204569"/>
                </a:lnTo>
                <a:lnTo>
                  <a:pt x="832864" y="597039"/>
                </a:lnTo>
                <a:lnTo>
                  <a:pt x="824023" y="642994"/>
                </a:lnTo>
                <a:lnTo>
                  <a:pt x="799601" y="680161"/>
                </a:lnTo>
                <a:lnTo>
                  <a:pt x="762751" y="705585"/>
                </a:lnTo>
                <a:lnTo>
                  <a:pt x="716627" y="716313"/>
                </a:lnTo>
                <a:lnTo>
                  <a:pt x="137179" y="729632"/>
                </a:lnTo>
                <a:lnTo>
                  <a:pt x="722962" y="729632"/>
                </a:lnTo>
                <a:lnTo>
                  <a:pt x="768711" y="718971"/>
                </a:lnTo>
                <a:lnTo>
                  <a:pt x="810031" y="690458"/>
                </a:lnTo>
                <a:lnTo>
                  <a:pt x="837528" y="648715"/>
                </a:lnTo>
                <a:lnTo>
                  <a:pt x="847513" y="597039"/>
                </a:lnTo>
                <a:lnTo>
                  <a:pt x="847513" y="204569"/>
                </a:lnTo>
                <a:close/>
              </a:path>
              <a:path extrusionOk="0" h="2103754" w="1990725">
                <a:moveTo>
                  <a:pt x="1323320" y="0"/>
                </a:moveTo>
                <a:lnTo>
                  <a:pt x="966776" y="0"/>
                </a:lnTo>
                <a:lnTo>
                  <a:pt x="924426" y="6824"/>
                </a:lnTo>
                <a:lnTo>
                  <a:pt x="887663" y="25830"/>
                </a:lnTo>
                <a:lnTo>
                  <a:pt x="858684" y="54817"/>
                </a:lnTo>
                <a:lnTo>
                  <a:pt x="839685" y="91584"/>
                </a:lnTo>
                <a:lnTo>
                  <a:pt x="832864" y="133933"/>
                </a:lnTo>
                <a:lnTo>
                  <a:pt x="832864" y="189910"/>
                </a:lnTo>
                <a:lnTo>
                  <a:pt x="847513" y="189910"/>
                </a:lnTo>
                <a:lnTo>
                  <a:pt x="847513" y="133933"/>
                </a:lnTo>
                <a:lnTo>
                  <a:pt x="856888" y="87488"/>
                </a:lnTo>
                <a:lnTo>
                  <a:pt x="882450" y="49578"/>
                </a:lnTo>
                <a:lnTo>
                  <a:pt x="920360" y="24026"/>
                </a:lnTo>
                <a:lnTo>
                  <a:pt x="966776" y="14659"/>
                </a:lnTo>
                <a:lnTo>
                  <a:pt x="1380828" y="14659"/>
                </a:lnTo>
                <a:lnTo>
                  <a:pt x="1365672" y="6824"/>
                </a:lnTo>
                <a:lnTo>
                  <a:pt x="1323320" y="0"/>
                </a:lnTo>
                <a:close/>
              </a:path>
              <a:path extrusionOk="0" h="2103754" w="1990725">
                <a:moveTo>
                  <a:pt x="1380828" y="14659"/>
                </a:moveTo>
                <a:lnTo>
                  <a:pt x="1323320" y="14659"/>
                </a:lnTo>
                <a:lnTo>
                  <a:pt x="1369739" y="24026"/>
                </a:lnTo>
                <a:lnTo>
                  <a:pt x="1407645" y="49578"/>
                </a:lnTo>
                <a:lnTo>
                  <a:pt x="1433202" y="87488"/>
                </a:lnTo>
                <a:lnTo>
                  <a:pt x="1442573" y="133933"/>
                </a:lnTo>
                <a:lnTo>
                  <a:pt x="1457243" y="133933"/>
                </a:lnTo>
                <a:lnTo>
                  <a:pt x="1450421" y="91584"/>
                </a:lnTo>
                <a:lnTo>
                  <a:pt x="1431420" y="54817"/>
                </a:lnTo>
                <a:lnTo>
                  <a:pt x="1402437" y="25830"/>
                </a:lnTo>
                <a:lnTo>
                  <a:pt x="1380828" y="14659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7215663" y="1571997"/>
            <a:ext cx="596341" cy="564237"/>
          </a:xfrm>
          <a:custGeom>
            <a:rect b="b" l="l" r="r" t="t"/>
            <a:pathLst>
              <a:path extrusionOk="0" h="1289685" w="1310640">
                <a:moveTo>
                  <a:pt x="420730" y="0"/>
                </a:moveTo>
                <a:lnTo>
                  <a:pt x="0" y="441295"/>
                </a:lnTo>
                <a:lnTo>
                  <a:pt x="889815" y="1289562"/>
                </a:lnTo>
                <a:lnTo>
                  <a:pt x="1310536" y="848267"/>
                </a:lnTo>
                <a:lnTo>
                  <a:pt x="4207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3"/>
          <p:cNvSpPr/>
          <p:nvPr/>
        </p:nvSpPr>
        <p:spPr>
          <a:xfrm>
            <a:off x="7392212" y="1650184"/>
            <a:ext cx="122793" cy="115292"/>
          </a:xfrm>
          <a:custGeom>
            <a:rect b="b" l="l" r="r" t="t"/>
            <a:pathLst>
              <a:path extrusionOk="0" h="263525" w="269875">
                <a:moveTo>
                  <a:pt x="64395" y="0"/>
                </a:moveTo>
                <a:lnTo>
                  <a:pt x="0" y="67526"/>
                </a:lnTo>
                <a:lnTo>
                  <a:pt x="205019" y="262923"/>
                </a:lnTo>
                <a:lnTo>
                  <a:pt x="269415" y="195407"/>
                </a:lnTo>
                <a:lnTo>
                  <a:pt x="643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3"/>
          <p:cNvSpPr/>
          <p:nvPr/>
        </p:nvSpPr>
        <p:spPr>
          <a:xfrm>
            <a:off x="7461357" y="1824989"/>
            <a:ext cx="76565" cy="72787"/>
          </a:xfrm>
          <a:custGeom>
            <a:rect b="b" l="l" r="r" t="t"/>
            <a:pathLst>
              <a:path extrusionOk="0" h="166370" w="168275">
                <a:moveTo>
                  <a:pt x="64406" y="0"/>
                </a:moveTo>
                <a:lnTo>
                  <a:pt x="0" y="67516"/>
                </a:lnTo>
                <a:lnTo>
                  <a:pt x="103766" y="166371"/>
                </a:lnTo>
                <a:lnTo>
                  <a:pt x="168068" y="98845"/>
                </a:lnTo>
                <a:lnTo>
                  <a:pt x="644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7639095" y="1890075"/>
            <a:ext cx="76565" cy="72787"/>
          </a:xfrm>
          <a:custGeom>
            <a:rect b="b" l="l" r="r" t="t"/>
            <a:pathLst>
              <a:path extrusionOk="0" h="166370" w="168275">
                <a:moveTo>
                  <a:pt x="64406" y="0"/>
                </a:moveTo>
                <a:lnTo>
                  <a:pt x="0" y="67516"/>
                </a:lnTo>
                <a:lnTo>
                  <a:pt x="103766" y="166361"/>
                </a:lnTo>
                <a:lnTo>
                  <a:pt x="168068" y="98845"/>
                </a:lnTo>
                <a:lnTo>
                  <a:pt x="644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3"/>
          <p:cNvSpPr/>
          <p:nvPr/>
        </p:nvSpPr>
        <p:spPr>
          <a:xfrm>
            <a:off x="7655291" y="2067152"/>
            <a:ext cx="0" cy="258643"/>
          </a:xfrm>
          <a:custGeom>
            <a:rect b="b" l="l" r="r" t="t"/>
            <a:pathLst>
              <a:path extrusionOk="0" h="591185" w="120000">
                <a:moveTo>
                  <a:pt x="0" y="0"/>
                </a:moveTo>
                <a:lnTo>
                  <a:pt x="0" y="591039"/>
                </a:lnTo>
              </a:path>
            </a:pathLst>
          </a:custGeom>
          <a:noFill/>
          <a:ln cap="flat" cmpd="sng" w="14650">
            <a:solidFill>
              <a:srgbClr val="FFC2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7550753" y="2058674"/>
            <a:ext cx="147063" cy="78898"/>
          </a:xfrm>
          <a:custGeom>
            <a:rect b="b" l="l" r="r" t="t"/>
            <a:pathLst>
              <a:path extrusionOk="0" h="180339" w="323215">
                <a:moveTo>
                  <a:pt x="323131" y="0"/>
                </a:moveTo>
                <a:lnTo>
                  <a:pt x="269586" y="6170"/>
                </a:lnTo>
                <a:lnTo>
                  <a:pt x="53545" y="27147"/>
                </a:lnTo>
                <a:lnTo>
                  <a:pt x="0" y="33318"/>
                </a:lnTo>
                <a:lnTo>
                  <a:pt x="153189" y="179910"/>
                </a:lnTo>
                <a:lnTo>
                  <a:pt x="3231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6307360" y="3313001"/>
            <a:ext cx="125682" cy="118070"/>
          </a:xfrm>
          <a:custGeom>
            <a:rect b="b" l="l" r="r" t="t"/>
            <a:pathLst>
              <a:path extrusionOk="0" h="269875" w="276225">
                <a:moveTo>
                  <a:pt x="8586" y="0"/>
                </a:moveTo>
                <a:lnTo>
                  <a:pt x="4073" y="1204"/>
                </a:lnTo>
                <a:lnTo>
                  <a:pt x="2094" y="4711"/>
                </a:lnTo>
                <a:lnTo>
                  <a:pt x="0" y="8209"/>
                </a:lnTo>
                <a:lnTo>
                  <a:pt x="1256" y="12701"/>
                </a:lnTo>
                <a:lnTo>
                  <a:pt x="255280" y="159262"/>
                </a:lnTo>
                <a:lnTo>
                  <a:pt x="133817" y="255835"/>
                </a:lnTo>
                <a:lnTo>
                  <a:pt x="130571" y="258358"/>
                </a:lnTo>
                <a:lnTo>
                  <a:pt x="130048" y="262965"/>
                </a:lnTo>
                <a:lnTo>
                  <a:pt x="135074" y="269311"/>
                </a:lnTo>
                <a:lnTo>
                  <a:pt x="139681" y="269834"/>
                </a:lnTo>
                <a:lnTo>
                  <a:pt x="142927" y="267311"/>
                </a:lnTo>
                <a:lnTo>
                  <a:pt x="274756" y="162518"/>
                </a:lnTo>
                <a:lnTo>
                  <a:pt x="275698" y="160173"/>
                </a:lnTo>
                <a:lnTo>
                  <a:pt x="275593" y="157754"/>
                </a:lnTo>
                <a:lnTo>
                  <a:pt x="275384" y="155335"/>
                </a:lnTo>
                <a:lnTo>
                  <a:pt x="274023" y="153157"/>
                </a:lnTo>
                <a:lnTo>
                  <a:pt x="858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3"/>
          <p:cNvSpPr/>
          <p:nvPr/>
        </p:nvSpPr>
        <p:spPr>
          <a:xfrm>
            <a:off x="6064186" y="3233392"/>
            <a:ext cx="312327" cy="300315"/>
          </a:xfrm>
          <a:custGeom>
            <a:rect b="b" l="l" r="r" t="t"/>
            <a:pathLst>
              <a:path extrusionOk="0" h="686434" w="686434">
                <a:moveTo>
                  <a:pt x="343130" y="0"/>
                </a:moveTo>
                <a:lnTo>
                  <a:pt x="296566" y="3132"/>
                </a:lnTo>
                <a:lnTo>
                  <a:pt x="251907" y="12258"/>
                </a:lnTo>
                <a:lnTo>
                  <a:pt x="209561" y="26967"/>
                </a:lnTo>
                <a:lnTo>
                  <a:pt x="169938" y="46851"/>
                </a:lnTo>
                <a:lnTo>
                  <a:pt x="133446" y="71502"/>
                </a:lnTo>
                <a:lnTo>
                  <a:pt x="100494" y="100510"/>
                </a:lnTo>
                <a:lnTo>
                  <a:pt x="71490" y="133466"/>
                </a:lnTo>
                <a:lnTo>
                  <a:pt x="46843" y="169961"/>
                </a:lnTo>
                <a:lnTo>
                  <a:pt x="26962" y="209588"/>
                </a:lnTo>
                <a:lnTo>
                  <a:pt x="12255" y="251936"/>
                </a:lnTo>
                <a:lnTo>
                  <a:pt x="3132" y="296597"/>
                </a:lnTo>
                <a:lnTo>
                  <a:pt x="0" y="343162"/>
                </a:lnTo>
                <a:lnTo>
                  <a:pt x="3132" y="389724"/>
                </a:lnTo>
                <a:lnTo>
                  <a:pt x="12255" y="434383"/>
                </a:lnTo>
                <a:lnTo>
                  <a:pt x="26962" y="476730"/>
                </a:lnTo>
                <a:lnTo>
                  <a:pt x="46843" y="516355"/>
                </a:lnTo>
                <a:lnTo>
                  <a:pt x="71490" y="552850"/>
                </a:lnTo>
                <a:lnTo>
                  <a:pt x="100494" y="585805"/>
                </a:lnTo>
                <a:lnTo>
                  <a:pt x="133446" y="614812"/>
                </a:lnTo>
                <a:lnTo>
                  <a:pt x="169938" y="639462"/>
                </a:lnTo>
                <a:lnTo>
                  <a:pt x="209561" y="659346"/>
                </a:lnTo>
                <a:lnTo>
                  <a:pt x="251907" y="674056"/>
                </a:lnTo>
                <a:lnTo>
                  <a:pt x="296566" y="683181"/>
                </a:lnTo>
                <a:lnTo>
                  <a:pt x="343130" y="686314"/>
                </a:lnTo>
                <a:lnTo>
                  <a:pt x="389695" y="683181"/>
                </a:lnTo>
                <a:lnTo>
                  <a:pt x="434355" y="674056"/>
                </a:lnTo>
                <a:lnTo>
                  <a:pt x="476701" y="659346"/>
                </a:lnTo>
                <a:lnTo>
                  <a:pt x="516325" y="639462"/>
                </a:lnTo>
                <a:lnTo>
                  <a:pt x="552819" y="614812"/>
                </a:lnTo>
                <a:lnTo>
                  <a:pt x="585772" y="585805"/>
                </a:lnTo>
                <a:lnTo>
                  <a:pt x="614777" y="552850"/>
                </a:lnTo>
                <a:lnTo>
                  <a:pt x="639425" y="516355"/>
                </a:lnTo>
                <a:lnTo>
                  <a:pt x="659308" y="476730"/>
                </a:lnTo>
                <a:lnTo>
                  <a:pt x="674015" y="434383"/>
                </a:lnTo>
                <a:lnTo>
                  <a:pt x="683140" y="389724"/>
                </a:lnTo>
                <a:lnTo>
                  <a:pt x="686272" y="343162"/>
                </a:lnTo>
                <a:lnTo>
                  <a:pt x="683140" y="296597"/>
                </a:lnTo>
                <a:lnTo>
                  <a:pt x="674015" y="251936"/>
                </a:lnTo>
                <a:lnTo>
                  <a:pt x="659308" y="209588"/>
                </a:lnTo>
                <a:lnTo>
                  <a:pt x="639425" y="169961"/>
                </a:lnTo>
                <a:lnTo>
                  <a:pt x="614777" y="133466"/>
                </a:lnTo>
                <a:lnTo>
                  <a:pt x="585772" y="100510"/>
                </a:lnTo>
                <a:lnTo>
                  <a:pt x="552819" y="71502"/>
                </a:lnTo>
                <a:lnTo>
                  <a:pt x="516325" y="46851"/>
                </a:lnTo>
                <a:lnTo>
                  <a:pt x="476701" y="26967"/>
                </a:lnTo>
                <a:lnTo>
                  <a:pt x="434355" y="12258"/>
                </a:lnTo>
                <a:lnTo>
                  <a:pt x="389695" y="3132"/>
                </a:lnTo>
                <a:lnTo>
                  <a:pt x="343130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3"/>
          <p:cNvSpPr/>
          <p:nvPr/>
        </p:nvSpPr>
        <p:spPr>
          <a:xfrm>
            <a:off x="6063880" y="3233049"/>
            <a:ext cx="230851" cy="283369"/>
          </a:xfrm>
          <a:custGeom>
            <a:rect b="b" l="l" r="r" t="t"/>
            <a:pathLst>
              <a:path extrusionOk="0" h="647700" w="507365">
                <a:moveTo>
                  <a:pt x="333126" y="0"/>
                </a:moveTo>
                <a:lnTo>
                  <a:pt x="287467" y="4818"/>
                </a:lnTo>
                <a:lnTo>
                  <a:pt x="241985" y="16107"/>
                </a:lnTo>
                <a:lnTo>
                  <a:pt x="197207" y="34100"/>
                </a:lnTo>
                <a:lnTo>
                  <a:pt x="156024" y="56636"/>
                </a:lnTo>
                <a:lnTo>
                  <a:pt x="119200" y="83892"/>
                </a:lnTo>
                <a:lnTo>
                  <a:pt x="86931" y="115311"/>
                </a:lnTo>
                <a:lnTo>
                  <a:pt x="59414" y="150339"/>
                </a:lnTo>
                <a:lnTo>
                  <a:pt x="36847" y="188420"/>
                </a:lnTo>
                <a:lnTo>
                  <a:pt x="19425" y="229000"/>
                </a:lnTo>
                <a:lnTo>
                  <a:pt x="7345" y="271523"/>
                </a:lnTo>
                <a:lnTo>
                  <a:pt x="804" y="315434"/>
                </a:lnTo>
                <a:lnTo>
                  <a:pt x="0" y="360178"/>
                </a:lnTo>
                <a:lnTo>
                  <a:pt x="5127" y="405200"/>
                </a:lnTo>
                <a:lnTo>
                  <a:pt x="16384" y="449944"/>
                </a:lnTo>
                <a:lnTo>
                  <a:pt x="33966" y="493856"/>
                </a:lnTo>
                <a:lnTo>
                  <a:pt x="60550" y="541230"/>
                </a:lnTo>
                <a:lnTo>
                  <a:pt x="94325" y="582983"/>
                </a:lnTo>
                <a:lnTo>
                  <a:pt x="133732" y="618490"/>
                </a:lnTo>
                <a:lnTo>
                  <a:pt x="177208" y="647129"/>
                </a:lnTo>
                <a:lnTo>
                  <a:pt x="212632" y="606016"/>
                </a:lnTo>
                <a:lnTo>
                  <a:pt x="241609" y="556158"/>
                </a:lnTo>
                <a:lnTo>
                  <a:pt x="264852" y="501145"/>
                </a:lnTo>
                <a:lnTo>
                  <a:pt x="283073" y="444570"/>
                </a:lnTo>
                <a:lnTo>
                  <a:pt x="296986" y="390025"/>
                </a:lnTo>
                <a:lnTo>
                  <a:pt x="307302" y="341102"/>
                </a:lnTo>
                <a:lnTo>
                  <a:pt x="314735" y="301393"/>
                </a:lnTo>
                <a:lnTo>
                  <a:pt x="319996" y="274492"/>
                </a:lnTo>
                <a:lnTo>
                  <a:pt x="323800" y="263988"/>
                </a:lnTo>
                <a:lnTo>
                  <a:pt x="368372" y="246759"/>
                </a:lnTo>
                <a:lnTo>
                  <a:pt x="410540" y="217221"/>
                </a:lnTo>
                <a:lnTo>
                  <a:pt x="447897" y="178613"/>
                </a:lnTo>
                <a:lnTo>
                  <a:pt x="478037" y="134175"/>
                </a:lnTo>
                <a:lnTo>
                  <a:pt x="498554" y="87148"/>
                </a:lnTo>
                <a:lnTo>
                  <a:pt x="507041" y="40770"/>
                </a:lnTo>
                <a:lnTo>
                  <a:pt x="465921" y="22038"/>
                </a:lnTo>
                <a:lnTo>
                  <a:pt x="422878" y="8843"/>
                </a:lnTo>
                <a:lnTo>
                  <a:pt x="378438" y="1419"/>
                </a:lnTo>
                <a:lnTo>
                  <a:pt x="333126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3"/>
          <p:cNvSpPr/>
          <p:nvPr/>
        </p:nvSpPr>
        <p:spPr>
          <a:xfrm>
            <a:off x="6247017" y="3327019"/>
            <a:ext cx="72600" cy="55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3"/>
          <p:cNvSpPr/>
          <p:nvPr/>
        </p:nvSpPr>
        <p:spPr>
          <a:xfrm>
            <a:off x="6103964" y="3348821"/>
            <a:ext cx="137817" cy="141128"/>
          </a:xfrm>
          <a:custGeom>
            <a:rect b="b" l="l" r="r" t="t"/>
            <a:pathLst>
              <a:path extrusionOk="0" h="322579" w="302894">
                <a:moveTo>
                  <a:pt x="235673" y="0"/>
                </a:moveTo>
                <a:lnTo>
                  <a:pt x="165728" y="16659"/>
                </a:lnTo>
                <a:lnTo>
                  <a:pt x="114072" y="33285"/>
                </a:lnTo>
                <a:lnTo>
                  <a:pt x="70098" y="58612"/>
                </a:lnTo>
                <a:lnTo>
                  <a:pt x="35378" y="90787"/>
                </a:lnTo>
                <a:lnTo>
                  <a:pt x="11488" y="127961"/>
                </a:lnTo>
                <a:lnTo>
                  <a:pt x="0" y="168282"/>
                </a:lnTo>
                <a:lnTo>
                  <a:pt x="2487" y="209899"/>
                </a:lnTo>
                <a:lnTo>
                  <a:pt x="17658" y="248334"/>
                </a:lnTo>
                <a:lnTo>
                  <a:pt x="45044" y="279737"/>
                </a:lnTo>
                <a:lnTo>
                  <a:pt x="82424" y="303183"/>
                </a:lnTo>
                <a:lnTo>
                  <a:pt x="127579" y="317744"/>
                </a:lnTo>
                <a:lnTo>
                  <a:pt x="178289" y="322497"/>
                </a:lnTo>
                <a:lnTo>
                  <a:pt x="232333" y="316513"/>
                </a:lnTo>
                <a:lnTo>
                  <a:pt x="302268" y="299854"/>
                </a:lnTo>
                <a:lnTo>
                  <a:pt x="235673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3"/>
          <p:cNvSpPr/>
          <p:nvPr/>
        </p:nvSpPr>
        <p:spPr>
          <a:xfrm>
            <a:off x="6151867" y="3386242"/>
            <a:ext cx="57000" cy="71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/>
          <p:nvPr/>
        </p:nvSpPr>
        <p:spPr>
          <a:xfrm>
            <a:off x="6036947" y="3183028"/>
            <a:ext cx="258010" cy="264755"/>
          </a:xfrm>
          <a:custGeom>
            <a:rect b="b" l="l" r="r" t="t"/>
            <a:pathLst>
              <a:path extrusionOk="0" h="605154" w="567055">
                <a:moveTo>
                  <a:pt x="103488" y="271698"/>
                </a:moveTo>
                <a:lnTo>
                  <a:pt x="50862" y="283425"/>
                </a:lnTo>
                <a:lnTo>
                  <a:pt x="16449" y="323010"/>
                </a:lnTo>
                <a:lnTo>
                  <a:pt x="14775" y="354210"/>
                </a:lnTo>
                <a:lnTo>
                  <a:pt x="28097" y="393525"/>
                </a:lnTo>
                <a:lnTo>
                  <a:pt x="59896" y="441341"/>
                </a:lnTo>
                <a:lnTo>
                  <a:pt x="37966" y="451086"/>
                </a:lnTo>
                <a:lnTo>
                  <a:pt x="17835" y="471961"/>
                </a:lnTo>
                <a:lnTo>
                  <a:pt x="3760" y="500004"/>
                </a:lnTo>
                <a:lnTo>
                  <a:pt x="0" y="531252"/>
                </a:lnTo>
                <a:lnTo>
                  <a:pt x="10811" y="561741"/>
                </a:lnTo>
                <a:lnTo>
                  <a:pt x="40453" y="587509"/>
                </a:lnTo>
                <a:lnTo>
                  <a:pt x="93183" y="604593"/>
                </a:lnTo>
                <a:lnTo>
                  <a:pt x="133192" y="531297"/>
                </a:lnTo>
                <a:lnTo>
                  <a:pt x="153191" y="374715"/>
                </a:lnTo>
                <a:lnTo>
                  <a:pt x="322175" y="284760"/>
                </a:lnTo>
                <a:lnTo>
                  <a:pt x="146480" y="284760"/>
                </a:lnTo>
                <a:lnTo>
                  <a:pt x="127928" y="275322"/>
                </a:lnTo>
                <a:lnTo>
                  <a:pt x="103488" y="271698"/>
                </a:lnTo>
                <a:close/>
              </a:path>
              <a:path extrusionOk="0" h="605154" w="567055">
                <a:moveTo>
                  <a:pt x="248718" y="81464"/>
                </a:moveTo>
                <a:lnTo>
                  <a:pt x="191056" y="93044"/>
                </a:lnTo>
                <a:lnTo>
                  <a:pt x="148382" y="137802"/>
                </a:lnTo>
                <a:lnTo>
                  <a:pt x="137523" y="175138"/>
                </a:lnTo>
                <a:lnTo>
                  <a:pt x="136241" y="223789"/>
                </a:lnTo>
                <a:lnTo>
                  <a:pt x="146480" y="284760"/>
                </a:lnTo>
                <a:lnTo>
                  <a:pt x="322175" y="284760"/>
                </a:lnTo>
                <a:lnTo>
                  <a:pt x="566257" y="154826"/>
                </a:lnTo>
                <a:lnTo>
                  <a:pt x="566383" y="144827"/>
                </a:lnTo>
                <a:lnTo>
                  <a:pt x="356421" y="144827"/>
                </a:lnTo>
                <a:lnTo>
                  <a:pt x="346819" y="125630"/>
                </a:lnTo>
                <a:lnTo>
                  <a:pt x="329305" y="108689"/>
                </a:lnTo>
                <a:lnTo>
                  <a:pt x="305821" y="95010"/>
                </a:lnTo>
                <a:lnTo>
                  <a:pt x="278311" y="85599"/>
                </a:lnTo>
                <a:lnTo>
                  <a:pt x="248718" y="81464"/>
                </a:lnTo>
                <a:close/>
              </a:path>
              <a:path extrusionOk="0" h="605154" w="567055">
                <a:moveTo>
                  <a:pt x="476452" y="0"/>
                </a:moveTo>
                <a:lnTo>
                  <a:pt x="431061" y="17068"/>
                </a:lnTo>
                <a:lnTo>
                  <a:pt x="381738" y="86145"/>
                </a:lnTo>
                <a:lnTo>
                  <a:pt x="356421" y="144827"/>
                </a:lnTo>
                <a:lnTo>
                  <a:pt x="566383" y="144827"/>
                </a:lnTo>
                <a:lnTo>
                  <a:pt x="566502" y="135441"/>
                </a:lnTo>
                <a:lnTo>
                  <a:pt x="562813" y="112353"/>
                </a:lnTo>
                <a:lnTo>
                  <a:pt x="544950" y="62492"/>
                </a:lnTo>
                <a:lnTo>
                  <a:pt x="515289" y="20091"/>
                </a:lnTo>
                <a:lnTo>
                  <a:pt x="476452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3"/>
          <p:cNvSpPr/>
          <p:nvPr/>
        </p:nvSpPr>
        <p:spPr>
          <a:xfrm>
            <a:off x="6641497" y="3328067"/>
            <a:ext cx="0" cy="239752"/>
          </a:xfrm>
          <a:custGeom>
            <a:rect b="b" l="l" r="r" t="t"/>
            <a:pathLst>
              <a:path extrusionOk="0" h="548004" w="120000">
                <a:moveTo>
                  <a:pt x="0" y="0"/>
                </a:moveTo>
                <a:lnTo>
                  <a:pt x="0" y="547721"/>
                </a:lnTo>
              </a:path>
            </a:pathLst>
          </a:custGeom>
          <a:noFill/>
          <a:ln cap="flat" cmpd="sng" w="14650">
            <a:solidFill>
              <a:srgbClr val="6339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3"/>
          <p:cNvSpPr/>
          <p:nvPr/>
        </p:nvSpPr>
        <p:spPr>
          <a:xfrm>
            <a:off x="6516956" y="3448172"/>
            <a:ext cx="249342" cy="0"/>
          </a:xfrm>
          <a:custGeom>
            <a:rect b="b" l="l" r="r" t="t"/>
            <a:pathLst>
              <a:path extrusionOk="0" h="120000" w="548005">
                <a:moveTo>
                  <a:pt x="0" y="0"/>
                </a:moveTo>
                <a:lnTo>
                  <a:pt x="547742" y="0"/>
                </a:lnTo>
              </a:path>
            </a:pathLst>
          </a:custGeom>
          <a:noFill/>
          <a:ln cap="flat" cmpd="sng" w="14650">
            <a:solidFill>
              <a:srgbClr val="6339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3"/>
          <p:cNvSpPr/>
          <p:nvPr/>
        </p:nvSpPr>
        <p:spPr>
          <a:xfrm>
            <a:off x="8299321" y="2451704"/>
            <a:ext cx="213804" cy="266978"/>
          </a:xfrm>
          <a:custGeom>
            <a:rect b="b" l="l" r="r" t="t"/>
            <a:pathLst>
              <a:path extrusionOk="0" h="610235" w="469900">
                <a:moveTo>
                  <a:pt x="193187" y="0"/>
                </a:moveTo>
                <a:lnTo>
                  <a:pt x="0" y="0"/>
                </a:lnTo>
                <a:lnTo>
                  <a:pt x="109944" y="609688"/>
                </a:lnTo>
                <a:lnTo>
                  <a:pt x="469723" y="316503"/>
                </a:lnTo>
                <a:lnTo>
                  <a:pt x="193187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3"/>
          <p:cNvSpPr/>
          <p:nvPr/>
        </p:nvSpPr>
        <p:spPr>
          <a:xfrm>
            <a:off x="7621952" y="2385954"/>
            <a:ext cx="882377" cy="819269"/>
          </a:xfrm>
          <a:custGeom>
            <a:rect b="b" l="l" r="r" t="t"/>
            <a:pathLst>
              <a:path extrusionOk="0" h="1872615" w="1939290">
                <a:moveTo>
                  <a:pt x="1022796" y="0"/>
                </a:moveTo>
                <a:lnTo>
                  <a:pt x="89944" y="173240"/>
                </a:lnTo>
                <a:lnTo>
                  <a:pt x="74477" y="291310"/>
                </a:lnTo>
                <a:lnTo>
                  <a:pt x="43715" y="538066"/>
                </a:lnTo>
                <a:lnTo>
                  <a:pt x="13582" y="782322"/>
                </a:lnTo>
                <a:lnTo>
                  <a:pt x="0" y="892894"/>
                </a:lnTo>
                <a:lnTo>
                  <a:pt x="1938998" y="1872382"/>
                </a:lnTo>
                <a:lnTo>
                  <a:pt x="1819106" y="1625856"/>
                </a:lnTo>
                <a:lnTo>
                  <a:pt x="1585815" y="1462594"/>
                </a:lnTo>
                <a:lnTo>
                  <a:pt x="1645813" y="1272683"/>
                </a:lnTo>
                <a:lnTo>
                  <a:pt x="102279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3"/>
          <p:cNvSpPr/>
          <p:nvPr/>
        </p:nvSpPr>
        <p:spPr>
          <a:xfrm>
            <a:off x="5833826" y="2321666"/>
            <a:ext cx="186645" cy="326708"/>
          </a:xfrm>
          <a:custGeom>
            <a:rect b="b" l="l" r="r" t="t"/>
            <a:pathLst>
              <a:path extrusionOk="0" h="746760" w="410209">
                <a:moveTo>
                  <a:pt x="203239" y="0"/>
                </a:moveTo>
                <a:lnTo>
                  <a:pt x="50050" y="63296"/>
                </a:lnTo>
                <a:lnTo>
                  <a:pt x="0" y="746291"/>
                </a:lnTo>
                <a:lnTo>
                  <a:pt x="409819" y="566380"/>
                </a:lnTo>
                <a:lnTo>
                  <a:pt x="372423" y="183240"/>
                </a:lnTo>
                <a:lnTo>
                  <a:pt x="203239" y="183240"/>
                </a:lnTo>
                <a:lnTo>
                  <a:pt x="203239" y="0"/>
                </a:lnTo>
                <a:close/>
              </a:path>
              <a:path extrusionOk="0" h="746760" w="410209">
                <a:moveTo>
                  <a:pt x="369821" y="156581"/>
                </a:moveTo>
                <a:lnTo>
                  <a:pt x="203239" y="183240"/>
                </a:lnTo>
                <a:lnTo>
                  <a:pt x="372423" y="183240"/>
                </a:lnTo>
                <a:lnTo>
                  <a:pt x="369821" y="156581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3"/>
          <p:cNvSpPr/>
          <p:nvPr/>
        </p:nvSpPr>
        <p:spPr>
          <a:xfrm>
            <a:off x="6679408" y="3196854"/>
            <a:ext cx="89567" cy="129738"/>
          </a:xfrm>
          <a:custGeom>
            <a:rect b="b" l="l" r="r" t="t"/>
            <a:pathLst>
              <a:path extrusionOk="0" h="296545" w="196850">
                <a:moveTo>
                  <a:pt x="133294" y="0"/>
                </a:moveTo>
                <a:lnTo>
                  <a:pt x="0" y="223218"/>
                </a:lnTo>
                <a:lnTo>
                  <a:pt x="196528" y="296514"/>
                </a:lnTo>
                <a:lnTo>
                  <a:pt x="133294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3"/>
          <p:cNvSpPr/>
          <p:nvPr/>
        </p:nvSpPr>
        <p:spPr>
          <a:xfrm>
            <a:off x="7374922" y="2754150"/>
            <a:ext cx="488283" cy="422831"/>
          </a:xfrm>
          <a:custGeom>
            <a:rect b="b" l="l" r="r" t="t"/>
            <a:pathLst>
              <a:path extrusionOk="0" h="966470" w="1073150">
                <a:moveTo>
                  <a:pt x="709716" y="0"/>
                </a:moveTo>
                <a:lnTo>
                  <a:pt x="0" y="479755"/>
                </a:lnTo>
                <a:lnTo>
                  <a:pt x="599772" y="966169"/>
                </a:lnTo>
                <a:lnTo>
                  <a:pt x="1072846" y="652995"/>
                </a:lnTo>
                <a:lnTo>
                  <a:pt x="709716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3"/>
          <p:cNvSpPr/>
          <p:nvPr/>
        </p:nvSpPr>
        <p:spPr>
          <a:xfrm>
            <a:off x="5626227" y="2648954"/>
            <a:ext cx="175955" cy="122515"/>
          </a:xfrm>
          <a:custGeom>
            <a:rect b="b" l="l" r="r" t="t"/>
            <a:pathLst>
              <a:path extrusionOk="0" h="280035" w="386715">
                <a:moveTo>
                  <a:pt x="153293" y="0"/>
                </a:moveTo>
                <a:lnTo>
                  <a:pt x="0" y="159911"/>
                </a:lnTo>
                <a:lnTo>
                  <a:pt x="386480" y="279865"/>
                </a:lnTo>
                <a:lnTo>
                  <a:pt x="153293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3"/>
          <p:cNvSpPr/>
          <p:nvPr/>
        </p:nvSpPr>
        <p:spPr>
          <a:xfrm>
            <a:off x="5802008" y="2432706"/>
            <a:ext cx="95634" cy="91956"/>
          </a:xfrm>
          <a:custGeom>
            <a:rect b="b" l="l" r="r" t="t"/>
            <a:pathLst>
              <a:path extrusionOk="0" h="210185" w="210184">
                <a:moveTo>
                  <a:pt x="0" y="0"/>
                </a:moveTo>
                <a:lnTo>
                  <a:pt x="69955" y="209899"/>
                </a:lnTo>
                <a:lnTo>
                  <a:pt x="209951" y="119943"/>
                </a:lnTo>
                <a:lnTo>
                  <a:pt x="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3"/>
          <p:cNvSpPr/>
          <p:nvPr/>
        </p:nvSpPr>
        <p:spPr>
          <a:xfrm>
            <a:off x="8041671" y="2400563"/>
            <a:ext cx="191268" cy="179467"/>
          </a:xfrm>
          <a:custGeom>
            <a:rect b="b" l="l" r="r" t="t"/>
            <a:pathLst>
              <a:path extrusionOk="0" h="410210" w="420369">
                <a:moveTo>
                  <a:pt x="249940" y="0"/>
                </a:moveTo>
                <a:lnTo>
                  <a:pt x="46700" y="129943"/>
                </a:lnTo>
                <a:lnTo>
                  <a:pt x="0" y="409799"/>
                </a:lnTo>
                <a:lnTo>
                  <a:pt x="419882" y="276536"/>
                </a:lnTo>
                <a:lnTo>
                  <a:pt x="24994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3"/>
          <p:cNvSpPr/>
          <p:nvPr/>
        </p:nvSpPr>
        <p:spPr>
          <a:xfrm>
            <a:off x="7287053" y="1883339"/>
            <a:ext cx="181156" cy="108069"/>
          </a:xfrm>
          <a:custGeom>
            <a:rect b="b" l="l" r="r" t="t"/>
            <a:pathLst>
              <a:path extrusionOk="0" h="247014" w="398144">
                <a:moveTo>
                  <a:pt x="133294" y="0"/>
                </a:moveTo>
                <a:lnTo>
                  <a:pt x="0" y="246536"/>
                </a:lnTo>
                <a:lnTo>
                  <a:pt x="206590" y="239877"/>
                </a:lnTo>
                <a:lnTo>
                  <a:pt x="241347" y="236181"/>
                </a:lnTo>
                <a:lnTo>
                  <a:pt x="305912" y="207550"/>
                </a:lnTo>
                <a:lnTo>
                  <a:pt x="383129" y="133262"/>
                </a:lnTo>
                <a:lnTo>
                  <a:pt x="394812" y="113274"/>
                </a:lnTo>
                <a:lnTo>
                  <a:pt x="249835" y="113274"/>
                </a:lnTo>
                <a:lnTo>
                  <a:pt x="133294" y="0"/>
                </a:lnTo>
                <a:close/>
              </a:path>
              <a:path extrusionOk="0" h="247014" w="398144">
                <a:moveTo>
                  <a:pt x="344807" y="41645"/>
                </a:moveTo>
                <a:lnTo>
                  <a:pt x="324088" y="45393"/>
                </a:lnTo>
                <a:lnTo>
                  <a:pt x="306493" y="56637"/>
                </a:lnTo>
                <a:lnTo>
                  <a:pt x="249835" y="113274"/>
                </a:lnTo>
                <a:lnTo>
                  <a:pt x="394812" y="113274"/>
                </a:lnTo>
                <a:lnTo>
                  <a:pt x="398129" y="94949"/>
                </a:lnTo>
                <a:lnTo>
                  <a:pt x="394379" y="74231"/>
                </a:lnTo>
                <a:lnTo>
                  <a:pt x="383129" y="56637"/>
                </a:lnTo>
                <a:lnTo>
                  <a:pt x="365528" y="45393"/>
                </a:lnTo>
                <a:lnTo>
                  <a:pt x="344807" y="41645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6664456" y="1747120"/>
            <a:ext cx="760450" cy="546179"/>
          </a:xfrm>
          <a:custGeom>
            <a:rect b="b" l="l" r="r" t="t"/>
            <a:pathLst>
              <a:path extrusionOk="0" h="1248410" w="1671319">
                <a:moveTo>
                  <a:pt x="1405132" y="0"/>
                </a:moveTo>
                <a:lnTo>
                  <a:pt x="1359314" y="77"/>
                </a:lnTo>
                <a:lnTo>
                  <a:pt x="1312330" y="7861"/>
                </a:lnTo>
                <a:lnTo>
                  <a:pt x="1265191" y="21878"/>
                </a:lnTo>
                <a:lnTo>
                  <a:pt x="1218905" y="40653"/>
                </a:lnTo>
                <a:lnTo>
                  <a:pt x="1174483" y="62713"/>
                </a:lnTo>
                <a:lnTo>
                  <a:pt x="1132935" y="86584"/>
                </a:lnTo>
                <a:lnTo>
                  <a:pt x="1095269" y="110791"/>
                </a:lnTo>
                <a:lnTo>
                  <a:pt x="1062496" y="133860"/>
                </a:lnTo>
                <a:lnTo>
                  <a:pt x="1015668" y="170691"/>
                </a:lnTo>
                <a:lnTo>
                  <a:pt x="1008243" y="176259"/>
                </a:lnTo>
                <a:lnTo>
                  <a:pt x="1001113" y="182766"/>
                </a:lnTo>
                <a:lnTo>
                  <a:pt x="994611" y="189897"/>
                </a:lnTo>
                <a:lnTo>
                  <a:pt x="989072" y="197339"/>
                </a:lnTo>
                <a:lnTo>
                  <a:pt x="969686" y="217956"/>
                </a:lnTo>
                <a:lnTo>
                  <a:pt x="951581" y="239819"/>
                </a:lnTo>
                <a:lnTo>
                  <a:pt x="934732" y="262932"/>
                </a:lnTo>
                <a:lnTo>
                  <a:pt x="919116" y="287294"/>
                </a:lnTo>
                <a:lnTo>
                  <a:pt x="685835" y="630457"/>
                </a:lnTo>
                <a:lnTo>
                  <a:pt x="682589" y="633786"/>
                </a:lnTo>
                <a:lnTo>
                  <a:pt x="679238" y="637116"/>
                </a:lnTo>
                <a:lnTo>
                  <a:pt x="672537" y="637116"/>
                </a:lnTo>
                <a:lnTo>
                  <a:pt x="219462" y="727072"/>
                </a:lnTo>
                <a:lnTo>
                  <a:pt x="176154" y="740355"/>
                </a:lnTo>
                <a:lnTo>
                  <a:pt x="136503" y="759776"/>
                </a:lnTo>
                <a:lnTo>
                  <a:pt x="100970" y="784674"/>
                </a:lnTo>
                <a:lnTo>
                  <a:pt x="70015" y="814389"/>
                </a:lnTo>
                <a:lnTo>
                  <a:pt x="44096" y="848262"/>
                </a:lnTo>
                <a:lnTo>
                  <a:pt x="23676" y="885633"/>
                </a:lnTo>
                <a:lnTo>
                  <a:pt x="9213" y="925842"/>
                </a:lnTo>
                <a:lnTo>
                  <a:pt x="1167" y="968230"/>
                </a:lnTo>
                <a:lnTo>
                  <a:pt x="0" y="1012138"/>
                </a:lnTo>
                <a:lnTo>
                  <a:pt x="6170" y="1056904"/>
                </a:lnTo>
                <a:lnTo>
                  <a:pt x="8153" y="1064351"/>
                </a:lnTo>
                <a:lnTo>
                  <a:pt x="9512" y="1071483"/>
                </a:lnTo>
                <a:lnTo>
                  <a:pt x="29174" y="1129312"/>
                </a:lnTo>
                <a:lnTo>
                  <a:pt x="54271" y="1168884"/>
                </a:lnTo>
                <a:lnTo>
                  <a:pt x="86765" y="1201403"/>
                </a:lnTo>
                <a:lnTo>
                  <a:pt x="125254" y="1225996"/>
                </a:lnTo>
                <a:lnTo>
                  <a:pt x="168340" y="1241789"/>
                </a:lnTo>
                <a:lnTo>
                  <a:pt x="214624" y="1247907"/>
                </a:lnTo>
                <a:lnTo>
                  <a:pt x="262706" y="1243475"/>
                </a:lnTo>
                <a:lnTo>
                  <a:pt x="972423" y="1063574"/>
                </a:lnTo>
                <a:lnTo>
                  <a:pt x="1012916" y="1049361"/>
                </a:lnTo>
                <a:lnTo>
                  <a:pt x="1049027" y="1027340"/>
                </a:lnTo>
                <a:lnTo>
                  <a:pt x="1080132" y="998447"/>
                </a:lnTo>
                <a:lnTo>
                  <a:pt x="1105613" y="963619"/>
                </a:lnTo>
                <a:lnTo>
                  <a:pt x="1332203" y="590479"/>
                </a:lnTo>
                <a:lnTo>
                  <a:pt x="1658674" y="257316"/>
                </a:lnTo>
                <a:lnTo>
                  <a:pt x="1667993" y="244092"/>
                </a:lnTo>
                <a:lnTo>
                  <a:pt x="1670751" y="226495"/>
                </a:lnTo>
                <a:lnTo>
                  <a:pt x="1666636" y="207650"/>
                </a:lnTo>
                <a:lnTo>
                  <a:pt x="1655334" y="190680"/>
                </a:lnTo>
                <a:lnTo>
                  <a:pt x="1525495" y="60746"/>
                </a:lnTo>
                <a:lnTo>
                  <a:pt x="1489232" y="28860"/>
                </a:lnTo>
                <a:lnTo>
                  <a:pt x="1448774" y="9103"/>
                </a:lnTo>
                <a:lnTo>
                  <a:pt x="1405132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3"/>
          <p:cNvSpPr/>
          <p:nvPr/>
        </p:nvSpPr>
        <p:spPr>
          <a:xfrm>
            <a:off x="7221138" y="1765733"/>
            <a:ext cx="116726" cy="49728"/>
          </a:xfrm>
          <a:custGeom>
            <a:rect b="b" l="l" r="r" t="t"/>
            <a:pathLst>
              <a:path extrusionOk="0" h="113664" w="256540">
                <a:moveTo>
                  <a:pt x="249207" y="0"/>
                </a:moveTo>
                <a:lnTo>
                  <a:pt x="1780" y="99640"/>
                </a:lnTo>
                <a:lnTo>
                  <a:pt x="0" y="103913"/>
                </a:lnTo>
                <a:lnTo>
                  <a:pt x="1581" y="107661"/>
                </a:lnTo>
                <a:lnTo>
                  <a:pt x="3036" y="111420"/>
                </a:lnTo>
                <a:lnTo>
                  <a:pt x="7340" y="113232"/>
                </a:lnTo>
                <a:lnTo>
                  <a:pt x="250987" y="15109"/>
                </a:lnTo>
                <a:lnTo>
                  <a:pt x="254662" y="13591"/>
                </a:lnTo>
                <a:lnTo>
                  <a:pt x="256536" y="9319"/>
                </a:lnTo>
                <a:lnTo>
                  <a:pt x="254966" y="5570"/>
                </a:lnTo>
                <a:lnTo>
                  <a:pt x="253500" y="1811"/>
                </a:lnTo>
                <a:lnTo>
                  <a:pt x="249207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7262052" y="1821245"/>
            <a:ext cx="119904" cy="54173"/>
          </a:xfrm>
          <a:custGeom>
            <a:rect b="b" l="l" r="r" t="t"/>
            <a:pathLst>
              <a:path extrusionOk="0" h="123825" w="263525">
                <a:moveTo>
                  <a:pt x="255688" y="0"/>
                </a:moveTo>
                <a:lnTo>
                  <a:pt x="1675" y="109829"/>
                </a:lnTo>
                <a:lnTo>
                  <a:pt x="0" y="114143"/>
                </a:lnTo>
                <a:lnTo>
                  <a:pt x="1570" y="117860"/>
                </a:lnTo>
                <a:lnTo>
                  <a:pt x="3245" y="121577"/>
                </a:lnTo>
                <a:lnTo>
                  <a:pt x="7539" y="123284"/>
                </a:lnTo>
                <a:lnTo>
                  <a:pt x="261458" y="13455"/>
                </a:lnTo>
                <a:lnTo>
                  <a:pt x="263238" y="9141"/>
                </a:lnTo>
                <a:lnTo>
                  <a:pt x="261562" y="5423"/>
                </a:lnTo>
                <a:lnTo>
                  <a:pt x="259992" y="1706"/>
                </a:lnTo>
                <a:lnTo>
                  <a:pt x="25568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6267515" y="2110082"/>
            <a:ext cx="791077" cy="787042"/>
          </a:xfrm>
          <a:custGeom>
            <a:rect b="b" l="l" r="r" t="t"/>
            <a:pathLst>
              <a:path extrusionOk="0" h="1798954" w="1738630">
                <a:moveTo>
                  <a:pt x="749242" y="0"/>
                </a:moveTo>
                <a:lnTo>
                  <a:pt x="703539" y="1412"/>
                </a:lnTo>
                <a:lnTo>
                  <a:pt x="657830" y="6211"/>
                </a:lnTo>
                <a:lnTo>
                  <a:pt x="612306" y="14445"/>
                </a:lnTo>
                <a:lnTo>
                  <a:pt x="567157" y="26160"/>
                </a:lnTo>
                <a:lnTo>
                  <a:pt x="522573" y="41404"/>
                </a:lnTo>
                <a:lnTo>
                  <a:pt x="478745" y="60225"/>
                </a:lnTo>
                <a:lnTo>
                  <a:pt x="435861" y="82670"/>
                </a:lnTo>
                <a:lnTo>
                  <a:pt x="309268" y="155966"/>
                </a:lnTo>
                <a:lnTo>
                  <a:pt x="268252" y="181637"/>
                </a:lnTo>
                <a:lnTo>
                  <a:pt x="229958" y="209973"/>
                </a:lnTo>
                <a:lnTo>
                  <a:pt x="194432" y="240785"/>
                </a:lnTo>
                <a:lnTo>
                  <a:pt x="161723" y="273882"/>
                </a:lnTo>
                <a:lnTo>
                  <a:pt x="131877" y="309076"/>
                </a:lnTo>
                <a:lnTo>
                  <a:pt x="104944" y="346175"/>
                </a:lnTo>
                <a:lnTo>
                  <a:pt x="80969" y="384990"/>
                </a:lnTo>
                <a:lnTo>
                  <a:pt x="60001" y="425330"/>
                </a:lnTo>
                <a:lnTo>
                  <a:pt x="42087" y="467007"/>
                </a:lnTo>
                <a:lnTo>
                  <a:pt x="27276" y="509830"/>
                </a:lnTo>
                <a:lnTo>
                  <a:pt x="15614" y="553609"/>
                </a:lnTo>
                <a:lnTo>
                  <a:pt x="7148" y="598155"/>
                </a:lnTo>
                <a:lnTo>
                  <a:pt x="1928" y="643276"/>
                </a:lnTo>
                <a:lnTo>
                  <a:pt x="0" y="688784"/>
                </a:lnTo>
                <a:lnTo>
                  <a:pt x="1411" y="734488"/>
                </a:lnTo>
                <a:lnTo>
                  <a:pt x="6210" y="780199"/>
                </a:lnTo>
                <a:lnTo>
                  <a:pt x="14443" y="825726"/>
                </a:lnTo>
                <a:lnTo>
                  <a:pt x="26159" y="870880"/>
                </a:lnTo>
                <a:lnTo>
                  <a:pt x="41406" y="915471"/>
                </a:lnTo>
                <a:lnTo>
                  <a:pt x="60229" y="959308"/>
                </a:lnTo>
                <a:lnTo>
                  <a:pt x="82678" y="1002202"/>
                </a:lnTo>
                <a:lnTo>
                  <a:pt x="539104" y="1798461"/>
                </a:lnTo>
                <a:lnTo>
                  <a:pt x="1738544" y="1108817"/>
                </a:lnTo>
                <a:lnTo>
                  <a:pt x="1281918" y="309076"/>
                </a:lnTo>
                <a:lnTo>
                  <a:pt x="1256355" y="268215"/>
                </a:lnTo>
                <a:lnTo>
                  <a:pt x="1228029" y="229922"/>
                </a:lnTo>
                <a:lnTo>
                  <a:pt x="1197225" y="194399"/>
                </a:lnTo>
                <a:lnTo>
                  <a:pt x="1164134" y="161693"/>
                </a:lnTo>
                <a:lnTo>
                  <a:pt x="1128945" y="131851"/>
                </a:lnTo>
                <a:lnTo>
                  <a:pt x="1091849" y="104920"/>
                </a:lnTo>
                <a:lnTo>
                  <a:pt x="1053035" y="80949"/>
                </a:lnTo>
                <a:lnTo>
                  <a:pt x="1012696" y="59985"/>
                </a:lnTo>
                <a:lnTo>
                  <a:pt x="971019" y="42075"/>
                </a:lnTo>
                <a:lnTo>
                  <a:pt x="928196" y="27266"/>
                </a:lnTo>
                <a:lnTo>
                  <a:pt x="884416" y="15607"/>
                </a:lnTo>
                <a:lnTo>
                  <a:pt x="839871" y="7144"/>
                </a:lnTo>
                <a:lnTo>
                  <a:pt x="794749" y="1926"/>
                </a:lnTo>
                <a:lnTo>
                  <a:pt x="749242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3"/>
          <p:cNvSpPr/>
          <p:nvPr/>
        </p:nvSpPr>
        <p:spPr>
          <a:xfrm>
            <a:off x="6619538" y="2233286"/>
            <a:ext cx="42300" cy="32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3"/>
          <p:cNvSpPr/>
          <p:nvPr/>
        </p:nvSpPr>
        <p:spPr>
          <a:xfrm>
            <a:off x="6655930" y="2275652"/>
            <a:ext cx="40800" cy="30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6011130" y="2402027"/>
            <a:ext cx="378492" cy="941784"/>
          </a:xfrm>
          <a:custGeom>
            <a:rect b="b" l="l" r="r" t="t"/>
            <a:pathLst>
              <a:path extrusionOk="0" h="2152650" w="831850">
                <a:moveTo>
                  <a:pt x="549721" y="0"/>
                </a:moveTo>
                <a:lnTo>
                  <a:pt x="498348" y="4411"/>
                </a:lnTo>
                <a:lnTo>
                  <a:pt x="449740" y="17178"/>
                </a:lnTo>
                <a:lnTo>
                  <a:pt x="404797" y="37597"/>
                </a:lnTo>
                <a:lnTo>
                  <a:pt x="364420" y="64965"/>
                </a:lnTo>
                <a:lnTo>
                  <a:pt x="329510" y="98580"/>
                </a:lnTo>
                <a:lnTo>
                  <a:pt x="300968" y="137739"/>
                </a:lnTo>
                <a:lnTo>
                  <a:pt x="279694" y="181739"/>
                </a:lnTo>
                <a:lnTo>
                  <a:pt x="266588" y="229877"/>
                </a:lnTo>
                <a:lnTo>
                  <a:pt x="16648" y="1505901"/>
                </a:lnTo>
                <a:lnTo>
                  <a:pt x="6273" y="1576284"/>
                </a:lnTo>
                <a:lnTo>
                  <a:pt x="3350" y="1649164"/>
                </a:lnTo>
                <a:lnTo>
                  <a:pt x="0" y="1922360"/>
                </a:lnTo>
                <a:lnTo>
                  <a:pt x="4400" y="1967484"/>
                </a:lnTo>
                <a:lnTo>
                  <a:pt x="17080" y="2009760"/>
                </a:lnTo>
                <a:lnTo>
                  <a:pt x="37258" y="2048209"/>
                </a:lnTo>
                <a:lnTo>
                  <a:pt x="64151" y="2081858"/>
                </a:lnTo>
                <a:lnTo>
                  <a:pt x="96977" y="2109728"/>
                </a:lnTo>
                <a:lnTo>
                  <a:pt x="134956" y="2130844"/>
                </a:lnTo>
                <a:lnTo>
                  <a:pt x="177303" y="2144229"/>
                </a:lnTo>
                <a:lnTo>
                  <a:pt x="223239" y="2148908"/>
                </a:lnTo>
                <a:lnTo>
                  <a:pt x="516424" y="2152238"/>
                </a:lnTo>
                <a:lnTo>
                  <a:pt x="539847" y="2147553"/>
                </a:lnTo>
                <a:lnTo>
                  <a:pt x="558914" y="2134749"/>
                </a:lnTo>
                <a:lnTo>
                  <a:pt x="571738" y="2115697"/>
                </a:lnTo>
                <a:lnTo>
                  <a:pt x="576432" y="2092271"/>
                </a:lnTo>
                <a:lnTo>
                  <a:pt x="583029" y="1582527"/>
                </a:lnTo>
                <a:lnTo>
                  <a:pt x="826257" y="336492"/>
                </a:lnTo>
                <a:lnTo>
                  <a:pt x="831376" y="289607"/>
                </a:lnTo>
                <a:lnTo>
                  <a:pt x="828912" y="243909"/>
                </a:lnTo>
                <a:lnTo>
                  <a:pt x="819375" y="200087"/>
                </a:lnTo>
                <a:lnTo>
                  <a:pt x="803275" y="158834"/>
                </a:lnTo>
                <a:lnTo>
                  <a:pt x="781124" y="120840"/>
                </a:lnTo>
                <a:lnTo>
                  <a:pt x="753431" y="86795"/>
                </a:lnTo>
                <a:lnTo>
                  <a:pt x="720708" y="57391"/>
                </a:lnTo>
                <a:lnTo>
                  <a:pt x="683465" y="33319"/>
                </a:lnTo>
                <a:lnTo>
                  <a:pt x="642212" y="15269"/>
                </a:lnTo>
                <a:lnTo>
                  <a:pt x="597461" y="3932"/>
                </a:lnTo>
                <a:lnTo>
                  <a:pt x="549721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3"/>
          <p:cNvSpPr/>
          <p:nvPr/>
        </p:nvSpPr>
        <p:spPr>
          <a:xfrm>
            <a:off x="6235397" y="3123804"/>
            <a:ext cx="136662" cy="195580"/>
          </a:xfrm>
          <a:custGeom>
            <a:rect b="b" l="l" r="r" t="t"/>
            <a:pathLst>
              <a:path extrusionOk="0" h="447040" w="300355">
                <a:moveTo>
                  <a:pt x="86698" y="0"/>
                </a:moveTo>
                <a:lnTo>
                  <a:pt x="0" y="293184"/>
                </a:lnTo>
                <a:lnTo>
                  <a:pt x="179889" y="296514"/>
                </a:lnTo>
                <a:lnTo>
                  <a:pt x="179889" y="386469"/>
                </a:lnTo>
                <a:lnTo>
                  <a:pt x="184582" y="409897"/>
                </a:lnTo>
                <a:lnTo>
                  <a:pt x="197402" y="428952"/>
                </a:lnTo>
                <a:lnTo>
                  <a:pt x="216465" y="441761"/>
                </a:lnTo>
                <a:lnTo>
                  <a:pt x="239887" y="446447"/>
                </a:lnTo>
                <a:lnTo>
                  <a:pt x="263314" y="441761"/>
                </a:lnTo>
                <a:lnTo>
                  <a:pt x="282377" y="428952"/>
                </a:lnTo>
                <a:lnTo>
                  <a:pt x="295195" y="409897"/>
                </a:lnTo>
                <a:lnTo>
                  <a:pt x="299886" y="386469"/>
                </a:lnTo>
                <a:lnTo>
                  <a:pt x="299886" y="309843"/>
                </a:lnTo>
                <a:lnTo>
                  <a:pt x="296188" y="270593"/>
                </a:lnTo>
                <a:lnTo>
                  <a:pt x="285305" y="233218"/>
                </a:lnTo>
                <a:lnTo>
                  <a:pt x="267550" y="198339"/>
                </a:lnTo>
                <a:lnTo>
                  <a:pt x="243238" y="166581"/>
                </a:lnTo>
                <a:lnTo>
                  <a:pt x="86698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6184915" y="3218335"/>
            <a:ext cx="17913" cy="111681"/>
          </a:xfrm>
          <a:custGeom>
            <a:rect b="b" l="l" r="r" t="t"/>
            <a:pathLst>
              <a:path extrusionOk="0" h="255270" w="39369">
                <a:moveTo>
                  <a:pt x="11109" y="0"/>
                </a:moveTo>
                <a:lnTo>
                  <a:pt x="3036" y="764"/>
                </a:lnTo>
                <a:lnTo>
                  <a:pt x="0" y="4366"/>
                </a:lnTo>
                <a:lnTo>
                  <a:pt x="418" y="8387"/>
                </a:lnTo>
                <a:lnTo>
                  <a:pt x="23768" y="248264"/>
                </a:lnTo>
                <a:lnTo>
                  <a:pt x="24198" y="252295"/>
                </a:lnTo>
                <a:lnTo>
                  <a:pt x="27747" y="255248"/>
                </a:lnTo>
                <a:lnTo>
                  <a:pt x="35810" y="254463"/>
                </a:lnTo>
                <a:lnTo>
                  <a:pt x="38742" y="250882"/>
                </a:lnTo>
                <a:lnTo>
                  <a:pt x="38323" y="246840"/>
                </a:lnTo>
                <a:lnTo>
                  <a:pt x="15088" y="6973"/>
                </a:lnTo>
                <a:lnTo>
                  <a:pt x="14659" y="2931"/>
                </a:lnTo>
                <a:lnTo>
                  <a:pt x="11109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6086384" y="3219728"/>
            <a:ext cx="20802" cy="101679"/>
          </a:xfrm>
          <a:custGeom>
            <a:rect b="b" l="l" r="r" t="t"/>
            <a:pathLst>
              <a:path extrusionOk="0" h="232409" w="45719">
                <a:moveTo>
                  <a:pt x="10774" y="0"/>
                </a:moveTo>
                <a:lnTo>
                  <a:pt x="2816" y="1109"/>
                </a:lnTo>
                <a:lnTo>
                  <a:pt x="0" y="4806"/>
                </a:lnTo>
                <a:lnTo>
                  <a:pt x="513" y="8816"/>
                </a:lnTo>
                <a:lnTo>
                  <a:pt x="30574" y="225375"/>
                </a:lnTo>
                <a:lnTo>
                  <a:pt x="31088" y="229385"/>
                </a:lnTo>
                <a:lnTo>
                  <a:pt x="34752" y="232181"/>
                </a:lnTo>
                <a:lnTo>
                  <a:pt x="42815" y="231071"/>
                </a:lnTo>
                <a:lnTo>
                  <a:pt x="45642" y="227375"/>
                </a:lnTo>
                <a:lnTo>
                  <a:pt x="45014" y="223364"/>
                </a:lnTo>
                <a:lnTo>
                  <a:pt x="15067" y="6806"/>
                </a:lnTo>
                <a:lnTo>
                  <a:pt x="14544" y="2795"/>
                </a:lnTo>
                <a:lnTo>
                  <a:pt x="1077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6195724" y="2286314"/>
            <a:ext cx="1451559" cy="1421844"/>
          </a:xfrm>
          <a:custGeom>
            <a:rect b="b" l="l" r="r" t="t"/>
            <a:pathLst>
              <a:path extrusionOk="0" h="3249929" w="3190240">
                <a:moveTo>
                  <a:pt x="11308" y="149922"/>
                </a:moveTo>
                <a:lnTo>
                  <a:pt x="3256" y="149922"/>
                </a:lnTo>
                <a:lnTo>
                  <a:pt x="0" y="153199"/>
                </a:lnTo>
                <a:lnTo>
                  <a:pt x="0" y="1406606"/>
                </a:lnTo>
                <a:lnTo>
                  <a:pt x="4981" y="1455556"/>
                </a:lnTo>
                <a:lnTo>
                  <a:pt x="19256" y="1501241"/>
                </a:lnTo>
                <a:lnTo>
                  <a:pt x="41822" y="1542655"/>
                </a:lnTo>
                <a:lnTo>
                  <a:pt x="71674" y="1578793"/>
                </a:lnTo>
                <a:lnTo>
                  <a:pt x="107809" y="1608650"/>
                </a:lnTo>
                <a:lnTo>
                  <a:pt x="149224" y="1631221"/>
                </a:lnTo>
                <a:lnTo>
                  <a:pt x="194914" y="1645500"/>
                </a:lnTo>
                <a:lnTo>
                  <a:pt x="243877" y="1650483"/>
                </a:lnTo>
                <a:lnTo>
                  <a:pt x="433714" y="1650483"/>
                </a:lnTo>
                <a:lnTo>
                  <a:pt x="479725" y="1655169"/>
                </a:lnTo>
                <a:lnTo>
                  <a:pt x="522665" y="1668597"/>
                </a:lnTo>
                <a:lnTo>
                  <a:pt x="561588" y="1689819"/>
                </a:lnTo>
                <a:lnTo>
                  <a:pt x="595551" y="1717888"/>
                </a:lnTo>
                <a:lnTo>
                  <a:pt x="623610" y="1751859"/>
                </a:lnTo>
                <a:lnTo>
                  <a:pt x="644820" y="1790784"/>
                </a:lnTo>
                <a:lnTo>
                  <a:pt x="658239" y="1833718"/>
                </a:lnTo>
                <a:lnTo>
                  <a:pt x="662922" y="1879712"/>
                </a:lnTo>
                <a:lnTo>
                  <a:pt x="662922" y="3005803"/>
                </a:lnTo>
                <a:lnTo>
                  <a:pt x="667908" y="3054751"/>
                </a:lnTo>
                <a:lnTo>
                  <a:pt x="682195" y="3100434"/>
                </a:lnTo>
                <a:lnTo>
                  <a:pt x="704776" y="3141848"/>
                </a:lnTo>
                <a:lnTo>
                  <a:pt x="734646" y="3177987"/>
                </a:lnTo>
                <a:lnTo>
                  <a:pt x="770798" y="3207845"/>
                </a:lnTo>
                <a:lnTo>
                  <a:pt x="812226" y="3230417"/>
                </a:lnTo>
                <a:lnTo>
                  <a:pt x="857923" y="3244697"/>
                </a:lnTo>
                <a:lnTo>
                  <a:pt x="906883" y="3249681"/>
                </a:lnTo>
                <a:lnTo>
                  <a:pt x="2945774" y="3249681"/>
                </a:lnTo>
                <a:lnTo>
                  <a:pt x="2994736" y="3244697"/>
                </a:lnTo>
                <a:lnTo>
                  <a:pt x="3025693" y="3235021"/>
                </a:lnTo>
                <a:lnTo>
                  <a:pt x="906883" y="3235021"/>
                </a:lnTo>
                <a:lnTo>
                  <a:pt x="860864" y="3230335"/>
                </a:lnTo>
                <a:lnTo>
                  <a:pt x="817913" y="3216908"/>
                </a:lnTo>
                <a:lnTo>
                  <a:pt x="778975" y="3195687"/>
                </a:lnTo>
                <a:lnTo>
                  <a:pt x="744995" y="3167618"/>
                </a:lnTo>
                <a:lnTo>
                  <a:pt x="716920" y="3133648"/>
                </a:lnTo>
                <a:lnTo>
                  <a:pt x="695696" y="3094725"/>
                </a:lnTo>
                <a:lnTo>
                  <a:pt x="682267" y="3051794"/>
                </a:lnTo>
                <a:lnTo>
                  <a:pt x="677581" y="3005803"/>
                </a:lnTo>
                <a:lnTo>
                  <a:pt x="677581" y="1879712"/>
                </a:lnTo>
                <a:lnTo>
                  <a:pt x="672600" y="1830764"/>
                </a:lnTo>
                <a:lnTo>
                  <a:pt x="658324" y="1785081"/>
                </a:lnTo>
                <a:lnTo>
                  <a:pt x="635759" y="1743667"/>
                </a:lnTo>
                <a:lnTo>
                  <a:pt x="605908" y="1707529"/>
                </a:lnTo>
                <a:lnTo>
                  <a:pt x="569774" y="1677671"/>
                </a:lnTo>
                <a:lnTo>
                  <a:pt x="528361" y="1655099"/>
                </a:lnTo>
                <a:lnTo>
                  <a:pt x="482673" y="1640818"/>
                </a:lnTo>
                <a:lnTo>
                  <a:pt x="433714" y="1635835"/>
                </a:lnTo>
                <a:lnTo>
                  <a:pt x="243877" y="1635835"/>
                </a:lnTo>
                <a:lnTo>
                  <a:pt x="197862" y="1631148"/>
                </a:lnTo>
                <a:lnTo>
                  <a:pt x="154920" y="1617721"/>
                </a:lnTo>
                <a:lnTo>
                  <a:pt x="115995" y="1596499"/>
                </a:lnTo>
                <a:lnTo>
                  <a:pt x="82031" y="1568429"/>
                </a:lnTo>
                <a:lnTo>
                  <a:pt x="53971" y="1534459"/>
                </a:lnTo>
                <a:lnTo>
                  <a:pt x="32760" y="1495533"/>
                </a:lnTo>
                <a:lnTo>
                  <a:pt x="19341" y="1452600"/>
                </a:lnTo>
                <a:lnTo>
                  <a:pt x="14659" y="1406606"/>
                </a:lnTo>
                <a:lnTo>
                  <a:pt x="14659" y="153199"/>
                </a:lnTo>
                <a:lnTo>
                  <a:pt x="11308" y="149922"/>
                </a:lnTo>
                <a:close/>
              </a:path>
              <a:path extrusionOk="0" h="3249929" w="3190240">
                <a:moveTo>
                  <a:pt x="3186405" y="0"/>
                </a:moveTo>
                <a:lnTo>
                  <a:pt x="3178343" y="0"/>
                </a:lnTo>
                <a:lnTo>
                  <a:pt x="3174992" y="3277"/>
                </a:lnTo>
                <a:lnTo>
                  <a:pt x="3174992" y="3005803"/>
                </a:lnTo>
                <a:lnTo>
                  <a:pt x="3170309" y="3051794"/>
                </a:lnTo>
                <a:lnTo>
                  <a:pt x="3156890" y="3094725"/>
                </a:lnTo>
                <a:lnTo>
                  <a:pt x="3135679" y="3133648"/>
                </a:lnTo>
                <a:lnTo>
                  <a:pt x="3107620" y="3167618"/>
                </a:lnTo>
                <a:lnTo>
                  <a:pt x="3073655" y="3195687"/>
                </a:lnTo>
                <a:lnTo>
                  <a:pt x="3034730" y="3216908"/>
                </a:lnTo>
                <a:lnTo>
                  <a:pt x="2991789" y="3230335"/>
                </a:lnTo>
                <a:lnTo>
                  <a:pt x="2945774" y="3235021"/>
                </a:lnTo>
                <a:lnTo>
                  <a:pt x="3025693" y="3235021"/>
                </a:lnTo>
                <a:lnTo>
                  <a:pt x="3081841" y="3207845"/>
                </a:lnTo>
                <a:lnTo>
                  <a:pt x="3117977" y="3177987"/>
                </a:lnTo>
                <a:lnTo>
                  <a:pt x="3147829" y="3141848"/>
                </a:lnTo>
                <a:lnTo>
                  <a:pt x="3170394" y="3100434"/>
                </a:lnTo>
                <a:lnTo>
                  <a:pt x="3184670" y="3054751"/>
                </a:lnTo>
                <a:lnTo>
                  <a:pt x="3189651" y="3005803"/>
                </a:lnTo>
                <a:lnTo>
                  <a:pt x="3189651" y="3277"/>
                </a:lnTo>
                <a:lnTo>
                  <a:pt x="3186405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3"/>
          <p:cNvSpPr/>
          <p:nvPr/>
        </p:nvSpPr>
        <p:spPr>
          <a:xfrm>
            <a:off x="7450740" y="2251289"/>
            <a:ext cx="782409" cy="969566"/>
          </a:xfrm>
          <a:custGeom>
            <a:rect b="b" l="l" r="r" t="t"/>
            <a:pathLst>
              <a:path extrusionOk="0" h="2216150" w="1719580">
                <a:moveTo>
                  <a:pt x="550758" y="0"/>
                </a:moveTo>
                <a:lnTo>
                  <a:pt x="504277" y="3490"/>
                </a:lnTo>
                <a:lnTo>
                  <a:pt x="457168" y="11353"/>
                </a:lnTo>
                <a:lnTo>
                  <a:pt x="409725" y="23899"/>
                </a:lnTo>
                <a:lnTo>
                  <a:pt x="0" y="150503"/>
                </a:lnTo>
                <a:lnTo>
                  <a:pt x="626263" y="2216115"/>
                </a:lnTo>
                <a:lnTo>
                  <a:pt x="1719109" y="1882952"/>
                </a:lnTo>
                <a:lnTo>
                  <a:pt x="1699319" y="1835002"/>
                </a:lnTo>
                <a:lnTo>
                  <a:pt x="1670777" y="1791742"/>
                </a:lnTo>
                <a:lnTo>
                  <a:pt x="1634753" y="1754107"/>
                </a:lnTo>
                <a:lnTo>
                  <a:pt x="1592516" y="1723031"/>
                </a:lnTo>
                <a:lnTo>
                  <a:pt x="1550190" y="1700648"/>
                </a:lnTo>
                <a:lnTo>
                  <a:pt x="1503789" y="1683881"/>
                </a:lnTo>
                <a:lnTo>
                  <a:pt x="1454266" y="1673360"/>
                </a:lnTo>
                <a:lnTo>
                  <a:pt x="1402575" y="1669713"/>
                </a:lnTo>
                <a:lnTo>
                  <a:pt x="1349278" y="1489823"/>
                </a:lnTo>
                <a:lnTo>
                  <a:pt x="1132740" y="773520"/>
                </a:lnTo>
                <a:lnTo>
                  <a:pt x="979446" y="270436"/>
                </a:lnTo>
                <a:lnTo>
                  <a:pt x="961441" y="224199"/>
                </a:lnTo>
                <a:lnTo>
                  <a:pt x="937695" y="181600"/>
                </a:lnTo>
                <a:lnTo>
                  <a:pt x="908668" y="142880"/>
                </a:lnTo>
                <a:lnTo>
                  <a:pt x="874821" y="108278"/>
                </a:lnTo>
                <a:lnTo>
                  <a:pt x="836614" y="78034"/>
                </a:lnTo>
                <a:lnTo>
                  <a:pt x="794509" y="52387"/>
                </a:lnTo>
                <a:lnTo>
                  <a:pt x="748966" y="31577"/>
                </a:lnTo>
                <a:lnTo>
                  <a:pt x="700446" y="15845"/>
                </a:lnTo>
                <a:lnTo>
                  <a:pt x="649409" y="5429"/>
                </a:lnTo>
                <a:lnTo>
                  <a:pt x="596316" y="570"/>
                </a:lnTo>
                <a:lnTo>
                  <a:pt x="550758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3"/>
          <p:cNvSpPr/>
          <p:nvPr/>
        </p:nvSpPr>
        <p:spPr>
          <a:xfrm>
            <a:off x="6858359" y="2258466"/>
            <a:ext cx="1106583" cy="584795"/>
          </a:xfrm>
          <a:custGeom>
            <a:rect b="b" l="l" r="r" t="t"/>
            <a:pathLst>
              <a:path extrusionOk="0" h="1336675" w="2432050">
                <a:moveTo>
                  <a:pt x="1898095" y="0"/>
                </a:moveTo>
                <a:lnTo>
                  <a:pt x="1847980" y="4216"/>
                </a:lnTo>
                <a:lnTo>
                  <a:pt x="1798737" y="14202"/>
                </a:lnTo>
                <a:lnTo>
                  <a:pt x="1305663" y="137476"/>
                </a:lnTo>
                <a:lnTo>
                  <a:pt x="332813" y="430661"/>
                </a:lnTo>
                <a:lnTo>
                  <a:pt x="287320" y="446541"/>
                </a:lnTo>
                <a:lnTo>
                  <a:pt x="244624" y="466496"/>
                </a:lnTo>
                <a:lnTo>
                  <a:pt x="204866" y="490228"/>
                </a:lnTo>
                <a:lnTo>
                  <a:pt x="168188" y="517440"/>
                </a:lnTo>
                <a:lnTo>
                  <a:pt x="134731" y="547833"/>
                </a:lnTo>
                <a:lnTo>
                  <a:pt x="104636" y="581111"/>
                </a:lnTo>
                <a:lnTo>
                  <a:pt x="78045" y="616976"/>
                </a:lnTo>
                <a:lnTo>
                  <a:pt x="55099" y="655129"/>
                </a:lnTo>
                <a:lnTo>
                  <a:pt x="35940" y="695274"/>
                </a:lnTo>
                <a:lnTo>
                  <a:pt x="20709" y="737112"/>
                </a:lnTo>
                <a:lnTo>
                  <a:pt x="9548" y="780345"/>
                </a:lnTo>
                <a:lnTo>
                  <a:pt x="2598" y="824677"/>
                </a:lnTo>
                <a:lnTo>
                  <a:pt x="0" y="869809"/>
                </a:lnTo>
                <a:lnTo>
                  <a:pt x="1895" y="915444"/>
                </a:lnTo>
                <a:lnTo>
                  <a:pt x="8426" y="961284"/>
                </a:lnTo>
                <a:lnTo>
                  <a:pt x="19734" y="1007031"/>
                </a:lnTo>
                <a:lnTo>
                  <a:pt x="35613" y="1051944"/>
                </a:lnTo>
                <a:lnTo>
                  <a:pt x="55571" y="1094134"/>
                </a:lnTo>
                <a:lnTo>
                  <a:pt x="79315" y="1133454"/>
                </a:lnTo>
                <a:lnTo>
                  <a:pt x="106552" y="1169759"/>
                </a:lnTo>
                <a:lnTo>
                  <a:pt x="136990" y="1202901"/>
                </a:lnTo>
                <a:lnTo>
                  <a:pt x="170336" y="1232735"/>
                </a:lnTo>
                <a:lnTo>
                  <a:pt x="206298" y="1259113"/>
                </a:lnTo>
                <a:lnTo>
                  <a:pt x="244583" y="1281890"/>
                </a:lnTo>
                <a:lnTo>
                  <a:pt x="284899" y="1300919"/>
                </a:lnTo>
                <a:lnTo>
                  <a:pt x="326953" y="1316053"/>
                </a:lnTo>
                <a:lnTo>
                  <a:pt x="370453" y="1327147"/>
                </a:lnTo>
                <a:lnTo>
                  <a:pt x="415106" y="1334053"/>
                </a:lnTo>
                <a:lnTo>
                  <a:pt x="460620" y="1336625"/>
                </a:lnTo>
                <a:lnTo>
                  <a:pt x="506703" y="1334717"/>
                </a:lnTo>
                <a:lnTo>
                  <a:pt x="553061" y="1328182"/>
                </a:lnTo>
                <a:lnTo>
                  <a:pt x="599402" y="1316875"/>
                </a:lnTo>
                <a:lnTo>
                  <a:pt x="2431807" y="763824"/>
                </a:lnTo>
                <a:lnTo>
                  <a:pt x="2278513" y="260739"/>
                </a:lnTo>
                <a:lnTo>
                  <a:pt x="2261083" y="214418"/>
                </a:lnTo>
                <a:lnTo>
                  <a:pt x="2237229" y="171613"/>
                </a:lnTo>
                <a:lnTo>
                  <a:pt x="2207767" y="132647"/>
                </a:lnTo>
                <a:lnTo>
                  <a:pt x="2173509" y="97839"/>
                </a:lnTo>
                <a:lnTo>
                  <a:pt x="2135271" y="67510"/>
                </a:lnTo>
                <a:lnTo>
                  <a:pt x="2092144" y="42001"/>
                </a:lnTo>
                <a:lnTo>
                  <a:pt x="2046107" y="22554"/>
                </a:lnTo>
                <a:lnTo>
                  <a:pt x="1997915" y="9110"/>
                </a:lnTo>
                <a:lnTo>
                  <a:pt x="1948326" y="1612"/>
                </a:lnTo>
                <a:lnTo>
                  <a:pt x="1898095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3"/>
          <p:cNvSpPr/>
          <p:nvPr/>
        </p:nvSpPr>
        <p:spPr>
          <a:xfrm>
            <a:off x="7584093" y="2581741"/>
            <a:ext cx="392649" cy="208637"/>
          </a:xfrm>
          <a:custGeom>
            <a:rect b="b" l="l" r="r" t="t"/>
            <a:pathLst>
              <a:path extrusionOk="0" h="476885" w="862965">
                <a:moveTo>
                  <a:pt x="829493" y="0"/>
                </a:moveTo>
                <a:lnTo>
                  <a:pt x="0" y="363151"/>
                </a:lnTo>
                <a:lnTo>
                  <a:pt x="33286" y="476425"/>
                </a:lnTo>
                <a:lnTo>
                  <a:pt x="724576" y="175194"/>
                </a:lnTo>
                <a:lnTo>
                  <a:pt x="862800" y="116614"/>
                </a:lnTo>
                <a:lnTo>
                  <a:pt x="836204" y="26648"/>
                </a:lnTo>
                <a:lnTo>
                  <a:pt x="829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7605282" y="2647493"/>
            <a:ext cx="389760" cy="193913"/>
          </a:xfrm>
          <a:custGeom>
            <a:rect b="b" l="l" r="r" t="t"/>
            <a:pathLst>
              <a:path extrusionOk="0" h="443229" w="856615">
                <a:moveTo>
                  <a:pt x="829608" y="0"/>
                </a:moveTo>
                <a:lnTo>
                  <a:pt x="645256" y="78230"/>
                </a:lnTo>
                <a:lnTo>
                  <a:pt x="0" y="359821"/>
                </a:lnTo>
                <a:lnTo>
                  <a:pt x="26606" y="443106"/>
                </a:lnTo>
                <a:lnTo>
                  <a:pt x="856204" y="93285"/>
                </a:lnTo>
                <a:lnTo>
                  <a:pt x="8296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7620427" y="2701557"/>
            <a:ext cx="612521" cy="518953"/>
          </a:xfrm>
          <a:custGeom>
            <a:rect b="b" l="l" r="r" t="t"/>
            <a:pathLst>
              <a:path extrusionOk="0" h="1186179" w="1346200">
                <a:moveTo>
                  <a:pt x="832958" y="0"/>
                </a:moveTo>
                <a:lnTo>
                  <a:pt x="0" y="349811"/>
                </a:lnTo>
                <a:lnTo>
                  <a:pt x="253186" y="1186058"/>
                </a:lnTo>
                <a:lnTo>
                  <a:pt x="1346032" y="852905"/>
                </a:lnTo>
                <a:lnTo>
                  <a:pt x="1326241" y="807400"/>
                </a:lnTo>
                <a:lnTo>
                  <a:pt x="1297700" y="766273"/>
                </a:lnTo>
                <a:lnTo>
                  <a:pt x="1261676" y="730147"/>
                </a:lnTo>
                <a:lnTo>
                  <a:pt x="1219439" y="699643"/>
                </a:lnTo>
                <a:lnTo>
                  <a:pt x="1177112" y="677258"/>
                </a:lnTo>
                <a:lnTo>
                  <a:pt x="1130711" y="660495"/>
                </a:lnTo>
                <a:lnTo>
                  <a:pt x="1081189" y="649980"/>
                </a:lnTo>
                <a:lnTo>
                  <a:pt x="1029497" y="646336"/>
                </a:lnTo>
                <a:lnTo>
                  <a:pt x="976211" y="466436"/>
                </a:lnTo>
                <a:lnTo>
                  <a:pt x="8329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7696198" y="2907569"/>
            <a:ext cx="536823" cy="315039"/>
          </a:xfrm>
          <a:custGeom>
            <a:rect b="b" l="l" r="r" t="t"/>
            <a:pathLst>
              <a:path extrusionOk="0" h="720090" w="1179830">
                <a:moveTo>
                  <a:pt x="806258" y="0"/>
                </a:moveTo>
                <a:lnTo>
                  <a:pt x="802907" y="0"/>
                </a:lnTo>
                <a:lnTo>
                  <a:pt x="757174" y="18520"/>
                </a:lnTo>
                <a:lnTo>
                  <a:pt x="717739" y="44559"/>
                </a:lnTo>
                <a:lnTo>
                  <a:pt x="685592" y="76661"/>
                </a:lnTo>
                <a:lnTo>
                  <a:pt x="661725" y="113369"/>
                </a:lnTo>
                <a:lnTo>
                  <a:pt x="647129" y="153226"/>
                </a:lnTo>
                <a:lnTo>
                  <a:pt x="642796" y="194774"/>
                </a:lnTo>
                <a:lnTo>
                  <a:pt x="649718" y="236558"/>
                </a:lnTo>
                <a:lnTo>
                  <a:pt x="0" y="433107"/>
                </a:lnTo>
                <a:lnTo>
                  <a:pt x="86594" y="719632"/>
                </a:lnTo>
                <a:lnTo>
                  <a:pt x="1179440" y="386469"/>
                </a:lnTo>
                <a:lnTo>
                  <a:pt x="1162985" y="345932"/>
                </a:lnTo>
                <a:lnTo>
                  <a:pt x="1140608" y="308958"/>
                </a:lnTo>
                <a:lnTo>
                  <a:pt x="1112802" y="275906"/>
                </a:lnTo>
                <a:lnTo>
                  <a:pt x="1080059" y="247131"/>
                </a:lnTo>
                <a:lnTo>
                  <a:pt x="1042873" y="222991"/>
                </a:lnTo>
                <a:lnTo>
                  <a:pt x="1001737" y="203841"/>
                </a:lnTo>
                <a:lnTo>
                  <a:pt x="957143" y="190038"/>
                </a:lnTo>
                <a:lnTo>
                  <a:pt x="909584" y="181939"/>
                </a:lnTo>
                <a:lnTo>
                  <a:pt x="859554" y="179900"/>
                </a:lnTo>
                <a:lnTo>
                  <a:pt x="806258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3"/>
          <p:cNvSpPr/>
          <p:nvPr/>
        </p:nvSpPr>
        <p:spPr>
          <a:xfrm>
            <a:off x="8016668" y="2978421"/>
            <a:ext cx="50100" cy="33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6676360" y="2930940"/>
            <a:ext cx="856951" cy="1046797"/>
          </a:xfrm>
          <a:custGeom>
            <a:rect b="b" l="l" r="r" t="t"/>
            <a:pathLst>
              <a:path extrusionOk="0" h="2392679" w="1883409">
                <a:moveTo>
                  <a:pt x="1369371" y="0"/>
                </a:moveTo>
                <a:lnTo>
                  <a:pt x="0" y="1669153"/>
                </a:lnTo>
                <a:lnTo>
                  <a:pt x="882894" y="2392115"/>
                </a:lnTo>
                <a:lnTo>
                  <a:pt x="911034" y="2349273"/>
                </a:lnTo>
                <a:lnTo>
                  <a:pt x="930415" y="2301747"/>
                </a:lnTo>
                <a:lnTo>
                  <a:pt x="941037" y="2251098"/>
                </a:lnTo>
                <a:lnTo>
                  <a:pt x="942903" y="2198885"/>
                </a:lnTo>
                <a:lnTo>
                  <a:pt x="937210" y="2151459"/>
                </a:lnTo>
                <a:lnTo>
                  <a:pt x="924963" y="2104348"/>
                </a:lnTo>
                <a:lnTo>
                  <a:pt x="905850" y="2057863"/>
                </a:lnTo>
                <a:lnTo>
                  <a:pt x="879554" y="2012315"/>
                </a:lnTo>
                <a:lnTo>
                  <a:pt x="1802447" y="882884"/>
                </a:lnTo>
                <a:lnTo>
                  <a:pt x="1831151" y="842384"/>
                </a:lnTo>
                <a:lnTo>
                  <a:pt x="1853398" y="799166"/>
                </a:lnTo>
                <a:lnTo>
                  <a:pt x="1869329" y="753710"/>
                </a:lnTo>
                <a:lnTo>
                  <a:pt x="1879084" y="706493"/>
                </a:lnTo>
                <a:lnTo>
                  <a:pt x="1882802" y="657998"/>
                </a:lnTo>
                <a:lnTo>
                  <a:pt x="1880624" y="608702"/>
                </a:lnTo>
                <a:lnTo>
                  <a:pt x="1872689" y="559087"/>
                </a:lnTo>
                <a:lnTo>
                  <a:pt x="1859138" y="509631"/>
                </a:lnTo>
                <a:lnTo>
                  <a:pt x="1840110" y="460815"/>
                </a:lnTo>
                <a:lnTo>
                  <a:pt x="1815745" y="413118"/>
                </a:lnTo>
                <a:lnTo>
                  <a:pt x="1790883" y="374336"/>
                </a:lnTo>
                <a:lnTo>
                  <a:pt x="1761628" y="337741"/>
                </a:lnTo>
                <a:lnTo>
                  <a:pt x="1728621" y="303018"/>
                </a:lnTo>
                <a:lnTo>
                  <a:pt x="1692503" y="269855"/>
                </a:lnTo>
                <a:lnTo>
                  <a:pt x="1369371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3"/>
          <p:cNvSpPr/>
          <p:nvPr/>
        </p:nvSpPr>
        <p:spPr>
          <a:xfrm>
            <a:off x="6920341" y="3338589"/>
            <a:ext cx="353355" cy="274201"/>
          </a:xfrm>
          <a:custGeom>
            <a:rect b="b" l="l" r="r" t="t"/>
            <a:pathLst>
              <a:path extrusionOk="0" h="626745" w="776605">
                <a:moveTo>
                  <a:pt x="66594" y="0"/>
                </a:moveTo>
                <a:lnTo>
                  <a:pt x="0" y="83285"/>
                </a:lnTo>
                <a:lnTo>
                  <a:pt x="81833" y="141396"/>
                </a:lnTo>
                <a:lnTo>
                  <a:pt x="162977" y="200193"/>
                </a:lnTo>
                <a:lnTo>
                  <a:pt x="283521" y="289552"/>
                </a:lnTo>
                <a:lnTo>
                  <a:pt x="402823" y="380144"/>
                </a:lnTo>
                <a:lnTo>
                  <a:pt x="521071" y="471785"/>
                </a:lnTo>
                <a:lnTo>
                  <a:pt x="716313" y="626347"/>
                </a:lnTo>
                <a:lnTo>
                  <a:pt x="776311" y="553051"/>
                </a:lnTo>
                <a:lnTo>
                  <a:pt x="543423" y="364503"/>
                </a:lnTo>
                <a:lnTo>
                  <a:pt x="426439" y="271527"/>
                </a:lnTo>
                <a:lnTo>
                  <a:pt x="308348" y="179661"/>
                </a:lnTo>
                <a:lnTo>
                  <a:pt x="228727" y="119126"/>
                </a:lnTo>
                <a:lnTo>
                  <a:pt x="148198" y="59220"/>
                </a:lnTo>
                <a:lnTo>
                  <a:pt x="6659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3"/>
          <p:cNvSpPr/>
          <p:nvPr/>
        </p:nvSpPr>
        <p:spPr>
          <a:xfrm>
            <a:off x="6677881" y="3388267"/>
            <a:ext cx="559647" cy="592018"/>
          </a:xfrm>
          <a:custGeom>
            <a:rect b="b" l="l" r="r" t="t"/>
            <a:pathLst>
              <a:path extrusionOk="0" h="1353184" w="1229994">
                <a:moveTo>
                  <a:pt x="516424" y="0"/>
                </a:moveTo>
                <a:lnTo>
                  <a:pt x="0" y="629677"/>
                </a:lnTo>
                <a:lnTo>
                  <a:pt x="882905" y="1352639"/>
                </a:lnTo>
                <a:lnTo>
                  <a:pt x="911039" y="1309800"/>
                </a:lnTo>
                <a:lnTo>
                  <a:pt x="930418" y="1262270"/>
                </a:lnTo>
                <a:lnTo>
                  <a:pt x="941042" y="1211615"/>
                </a:lnTo>
                <a:lnTo>
                  <a:pt x="942913" y="1159399"/>
                </a:lnTo>
                <a:lnTo>
                  <a:pt x="937220" y="1111978"/>
                </a:lnTo>
                <a:lnTo>
                  <a:pt x="924973" y="1064869"/>
                </a:lnTo>
                <a:lnTo>
                  <a:pt x="905856" y="1018382"/>
                </a:lnTo>
                <a:lnTo>
                  <a:pt x="879554" y="972829"/>
                </a:lnTo>
                <a:lnTo>
                  <a:pt x="1229386" y="543051"/>
                </a:lnTo>
                <a:lnTo>
                  <a:pt x="994961" y="357102"/>
                </a:lnTo>
                <a:lnTo>
                  <a:pt x="876678" y="265282"/>
                </a:lnTo>
                <a:lnTo>
                  <a:pt x="757557" y="174849"/>
                </a:lnTo>
                <a:lnTo>
                  <a:pt x="677631" y="115560"/>
                </a:lnTo>
                <a:lnTo>
                  <a:pt x="597262" y="57231"/>
                </a:lnTo>
                <a:lnTo>
                  <a:pt x="51642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3"/>
          <p:cNvSpPr/>
          <p:nvPr/>
        </p:nvSpPr>
        <p:spPr>
          <a:xfrm>
            <a:off x="6596542" y="2602666"/>
            <a:ext cx="936405" cy="891778"/>
          </a:xfrm>
          <a:custGeom>
            <a:rect b="b" l="l" r="r" t="t"/>
            <a:pathLst>
              <a:path extrusionOk="0" h="2038350" w="2058034">
                <a:moveTo>
                  <a:pt x="461461" y="0"/>
                </a:moveTo>
                <a:lnTo>
                  <a:pt x="417454" y="2257"/>
                </a:lnTo>
                <a:lnTo>
                  <a:pt x="373800" y="8732"/>
                </a:lnTo>
                <a:lnTo>
                  <a:pt x="330824" y="19384"/>
                </a:lnTo>
                <a:lnTo>
                  <a:pt x="288854" y="34175"/>
                </a:lnTo>
                <a:lnTo>
                  <a:pt x="248218" y="53066"/>
                </a:lnTo>
                <a:lnTo>
                  <a:pt x="209240" y="76017"/>
                </a:lnTo>
                <a:lnTo>
                  <a:pt x="172250" y="102989"/>
                </a:lnTo>
                <a:lnTo>
                  <a:pt x="137572" y="133944"/>
                </a:lnTo>
                <a:lnTo>
                  <a:pt x="105536" y="168843"/>
                </a:lnTo>
                <a:lnTo>
                  <a:pt x="77185" y="206774"/>
                </a:lnTo>
                <a:lnTo>
                  <a:pt x="53324" y="246639"/>
                </a:lnTo>
                <a:lnTo>
                  <a:pt x="33914" y="288105"/>
                </a:lnTo>
                <a:lnTo>
                  <a:pt x="18915" y="330839"/>
                </a:lnTo>
                <a:lnTo>
                  <a:pt x="8289" y="374511"/>
                </a:lnTo>
                <a:lnTo>
                  <a:pt x="1997" y="418788"/>
                </a:lnTo>
                <a:lnTo>
                  <a:pt x="0" y="463339"/>
                </a:lnTo>
                <a:lnTo>
                  <a:pt x="2259" y="507831"/>
                </a:lnTo>
                <a:lnTo>
                  <a:pt x="8735" y="551933"/>
                </a:lnTo>
                <a:lnTo>
                  <a:pt x="19390" y="595312"/>
                </a:lnTo>
                <a:lnTo>
                  <a:pt x="34185" y="637638"/>
                </a:lnTo>
                <a:lnTo>
                  <a:pt x="53080" y="678577"/>
                </a:lnTo>
                <a:lnTo>
                  <a:pt x="76038" y="717799"/>
                </a:lnTo>
                <a:lnTo>
                  <a:pt x="103019" y="754971"/>
                </a:lnTo>
                <a:lnTo>
                  <a:pt x="133984" y="789761"/>
                </a:lnTo>
                <a:lnTo>
                  <a:pt x="168895" y="821838"/>
                </a:lnTo>
                <a:lnTo>
                  <a:pt x="1644756" y="2037896"/>
                </a:lnTo>
                <a:lnTo>
                  <a:pt x="1977939" y="1631437"/>
                </a:lnTo>
                <a:lnTo>
                  <a:pt x="2006725" y="1591561"/>
                </a:lnTo>
                <a:lnTo>
                  <a:pt x="2029123" y="1548329"/>
                </a:lnTo>
                <a:lnTo>
                  <a:pt x="2045127" y="1502381"/>
                </a:lnTo>
                <a:lnTo>
                  <a:pt x="2054734" y="1454354"/>
                </a:lnTo>
                <a:lnTo>
                  <a:pt x="2057937" y="1404889"/>
                </a:lnTo>
                <a:lnTo>
                  <a:pt x="2055747" y="1353979"/>
                </a:lnTo>
                <a:lnTo>
                  <a:pt x="2046695" y="1304410"/>
                </a:lnTo>
                <a:lnTo>
                  <a:pt x="2031239" y="1256707"/>
                </a:lnTo>
                <a:lnTo>
                  <a:pt x="2009842" y="1211393"/>
                </a:lnTo>
                <a:lnTo>
                  <a:pt x="1982963" y="1168995"/>
                </a:lnTo>
                <a:lnTo>
                  <a:pt x="1951062" y="1130037"/>
                </a:lnTo>
                <a:lnTo>
                  <a:pt x="1914601" y="1095045"/>
                </a:lnTo>
                <a:lnTo>
                  <a:pt x="1534811" y="751882"/>
                </a:lnTo>
                <a:lnTo>
                  <a:pt x="751903" y="105546"/>
                </a:lnTo>
                <a:lnTo>
                  <a:pt x="714586" y="77193"/>
                </a:lnTo>
                <a:lnTo>
                  <a:pt x="675332" y="53329"/>
                </a:lnTo>
                <a:lnTo>
                  <a:pt x="634469" y="33917"/>
                </a:lnTo>
                <a:lnTo>
                  <a:pt x="592323" y="18917"/>
                </a:lnTo>
                <a:lnTo>
                  <a:pt x="549222" y="8290"/>
                </a:lnTo>
                <a:lnTo>
                  <a:pt x="505492" y="1998"/>
                </a:lnTo>
                <a:lnTo>
                  <a:pt x="461461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3"/>
          <p:cNvSpPr/>
          <p:nvPr/>
        </p:nvSpPr>
        <p:spPr>
          <a:xfrm>
            <a:off x="6676361" y="3562133"/>
            <a:ext cx="455057" cy="416996"/>
          </a:xfrm>
          <a:custGeom>
            <a:rect b="b" l="l" r="r" t="t"/>
            <a:pathLst>
              <a:path extrusionOk="0" h="953134" w="1000125">
                <a:moveTo>
                  <a:pt x="189931" y="0"/>
                </a:moveTo>
                <a:lnTo>
                  <a:pt x="0" y="229877"/>
                </a:lnTo>
                <a:lnTo>
                  <a:pt x="882894" y="952850"/>
                </a:lnTo>
                <a:lnTo>
                  <a:pt x="907590" y="917663"/>
                </a:lnTo>
                <a:lnTo>
                  <a:pt x="926112" y="879158"/>
                </a:lnTo>
                <a:lnTo>
                  <a:pt x="938460" y="837967"/>
                </a:lnTo>
                <a:lnTo>
                  <a:pt x="944634" y="794720"/>
                </a:lnTo>
                <a:lnTo>
                  <a:pt x="944634" y="750046"/>
                </a:lnTo>
                <a:lnTo>
                  <a:pt x="938460" y="704578"/>
                </a:lnTo>
                <a:lnTo>
                  <a:pt x="926112" y="658946"/>
                </a:lnTo>
                <a:lnTo>
                  <a:pt x="907590" y="613780"/>
                </a:lnTo>
                <a:lnTo>
                  <a:pt x="882894" y="569710"/>
                </a:lnTo>
                <a:lnTo>
                  <a:pt x="996847" y="429777"/>
                </a:lnTo>
                <a:lnTo>
                  <a:pt x="716302" y="429777"/>
                </a:lnTo>
                <a:lnTo>
                  <a:pt x="189931" y="0"/>
                </a:lnTo>
                <a:close/>
              </a:path>
              <a:path extrusionOk="0" h="953134" w="1000125">
                <a:moveTo>
                  <a:pt x="868218" y="370843"/>
                </a:moveTo>
                <a:lnTo>
                  <a:pt x="824741" y="371912"/>
                </a:lnTo>
                <a:lnTo>
                  <a:pt x="783764" y="382130"/>
                </a:lnTo>
                <a:lnTo>
                  <a:pt x="747036" y="401438"/>
                </a:lnTo>
                <a:lnTo>
                  <a:pt x="716302" y="429777"/>
                </a:lnTo>
                <a:lnTo>
                  <a:pt x="996847" y="429777"/>
                </a:lnTo>
                <a:lnTo>
                  <a:pt x="999550" y="426458"/>
                </a:lnTo>
                <a:lnTo>
                  <a:pt x="996189" y="423118"/>
                </a:lnTo>
                <a:lnTo>
                  <a:pt x="955689" y="396387"/>
                </a:lnTo>
                <a:lnTo>
                  <a:pt x="912450" y="378982"/>
                </a:lnTo>
                <a:lnTo>
                  <a:pt x="868218" y="370843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3"/>
          <p:cNvSpPr/>
          <p:nvPr/>
        </p:nvSpPr>
        <p:spPr>
          <a:xfrm>
            <a:off x="7002922" y="3774710"/>
            <a:ext cx="53162" cy="27781"/>
          </a:xfrm>
          <a:custGeom>
            <a:rect b="b" l="l" r="r" t="t"/>
            <a:pathLst>
              <a:path extrusionOk="0" h="63500" w="116840">
                <a:moveTo>
                  <a:pt x="7748" y="0"/>
                </a:moveTo>
                <a:lnTo>
                  <a:pt x="3455" y="1581"/>
                </a:lnTo>
                <a:lnTo>
                  <a:pt x="1675" y="5256"/>
                </a:lnTo>
                <a:lnTo>
                  <a:pt x="0" y="8931"/>
                </a:lnTo>
                <a:lnTo>
                  <a:pt x="1570" y="13287"/>
                </a:lnTo>
                <a:lnTo>
                  <a:pt x="108897" y="63359"/>
                </a:lnTo>
                <a:lnTo>
                  <a:pt x="113190" y="61757"/>
                </a:lnTo>
                <a:lnTo>
                  <a:pt x="114970" y="58102"/>
                </a:lnTo>
                <a:lnTo>
                  <a:pt x="116645" y="54427"/>
                </a:lnTo>
                <a:lnTo>
                  <a:pt x="115075" y="50061"/>
                </a:lnTo>
                <a:lnTo>
                  <a:pt x="774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3"/>
          <p:cNvSpPr/>
          <p:nvPr/>
        </p:nvSpPr>
        <p:spPr>
          <a:xfrm>
            <a:off x="6899909" y="2620494"/>
            <a:ext cx="253098" cy="196969"/>
          </a:xfrm>
          <a:custGeom>
            <a:rect b="b" l="l" r="r" t="t"/>
            <a:pathLst>
              <a:path extrusionOk="0" h="450214" w="556259">
                <a:moveTo>
                  <a:pt x="9748" y="0"/>
                </a:moveTo>
                <a:lnTo>
                  <a:pt x="5130" y="502"/>
                </a:lnTo>
                <a:lnTo>
                  <a:pt x="2617" y="3664"/>
                </a:lnTo>
                <a:lnTo>
                  <a:pt x="0" y="6827"/>
                </a:lnTo>
                <a:lnTo>
                  <a:pt x="523" y="11434"/>
                </a:lnTo>
                <a:lnTo>
                  <a:pt x="546580" y="449619"/>
                </a:lnTo>
                <a:lnTo>
                  <a:pt x="551187" y="449106"/>
                </a:lnTo>
                <a:lnTo>
                  <a:pt x="556213" y="442792"/>
                </a:lnTo>
                <a:lnTo>
                  <a:pt x="555794" y="438185"/>
                </a:lnTo>
                <a:lnTo>
                  <a:pt x="12879" y="2544"/>
                </a:lnTo>
                <a:lnTo>
                  <a:pt x="974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6089954" y="2046988"/>
            <a:ext cx="729247" cy="271145"/>
          </a:xfrm>
          <a:custGeom>
            <a:rect b="b" l="l" r="r" t="t"/>
            <a:pathLst>
              <a:path extrusionOk="0" h="619760" w="1602740">
                <a:moveTo>
                  <a:pt x="1602453" y="0"/>
                </a:moveTo>
                <a:lnTo>
                  <a:pt x="1029486" y="13329"/>
                </a:lnTo>
                <a:lnTo>
                  <a:pt x="0" y="606368"/>
                </a:lnTo>
                <a:lnTo>
                  <a:pt x="536318" y="619687"/>
                </a:lnTo>
                <a:lnTo>
                  <a:pt x="1602453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6089954" y="2046988"/>
            <a:ext cx="738492" cy="297537"/>
          </a:xfrm>
          <a:custGeom>
            <a:rect b="b" l="l" r="r" t="t"/>
            <a:pathLst>
              <a:path extrusionOk="0" h="680085" w="1623059">
                <a:moveTo>
                  <a:pt x="1602453" y="0"/>
                </a:moveTo>
                <a:lnTo>
                  <a:pt x="0" y="606368"/>
                </a:lnTo>
                <a:lnTo>
                  <a:pt x="36648" y="669665"/>
                </a:lnTo>
                <a:lnTo>
                  <a:pt x="569710" y="679665"/>
                </a:lnTo>
                <a:lnTo>
                  <a:pt x="1622453" y="73296"/>
                </a:lnTo>
                <a:lnTo>
                  <a:pt x="1602453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5946621" y="1797753"/>
            <a:ext cx="611943" cy="515620"/>
          </a:xfrm>
          <a:custGeom>
            <a:rect b="b" l="l" r="r" t="t"/>
            <a:pathLst>
              <a:path extrusionOk="0" h="1178560" w="1344930">
                <a:moveTo>
                  <a:pt x="932310" y="0"/>
                </a:moveTo>
                <a:lnTo>
                  <a:pt x="888091" y="15253"/>
                </a:lnTo>
                <a:lnTo>
                  <a:pt x="58598" y="495008"/>
                </a:lnTo>
                <a:lnTo>
                  <a:pt x="23242" y="526088"/>
                </a:lnTo>
                <a:lnTo>
                  <a:pt x="3189" y="566225"/>
                </a:lnTo>
                <a:lnTo>
                  <a:pt x="0" y="610734"/>
                </a:lnTo>
                <a:lnTo>
                  <a:pt x="15238" y="654930"/>
                </a:lnTo>
                <a:lnTo>
                  <a:pt x="315135" y="1178003"/>
                </a:lnTo>
                <a:lnTo>
                  <a:pt x="1344622" y="581634"/>
                </a:lnTo>
                <a:lnTo>
                  <a:pt x="1048097" y="58571"/>
                </a:lnTo>
                <a:lnTo>
                  <a:pt x="1017011" y="23219"/>
                </a:lnTo>
                <a:lnTo>
                  <a:pt x="976850" y="3175"/>
                </a:lnTo>
                <a:lnTo>
                  <a:pt x="93231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6000913" y="1842981"/>
            <a:ext cx="501862" cy="404773"/>
          </a:xfrm>
          <a:custGeom>
            <a:rect b="b" l="l" r="r" t="t"/>
            <a:pathLst>
              <a:path extrusionOk="0" h="925195" w="1102994">
                <a:moveTo>
                  <a:pt x="833750" y="0"/>
                </a:moveTo>
                <a:lnTo>
                  <a:pt x="22465" y="461847"/>
                </a:lnTo>
                <a:lnTo>
                  <a:pt x="0" y="505885"/>
                </a:lnTo>
                <a:lnTo>
                  <a:pt x="5816" y="521813"/>
                </a:lnTo>
                <a:lnTo>
                  <a:pt x="45815" y="588450"/>
                </a:lnTo>
                <a:lnTo>
                  <a:pt x="139121" y="751702"/>
                </a:lnTo>
                <a:lnTo>
                  <a:pt x="169057" y="801679"/>
                </a:lnTo>
                <a:lnTo>
                  <a:pt x="225705" y="901624"/>
                </a:lnTo>
                <a:lnTo>
                  <a:pt x="237882" y="915939"/>
                </a:lnTo>
                <a:lnTo>
                  <a:pt x="253196" y="923697"/>
                </a:lnTo>
                <a:lnTo>
                  <a:pt x="269767" y="924583"/>
                </a:lnTo>
                <a:lnTo>
                  <a:pt x="285713" y="918283"/>
                </a:lnTo>
                <a:lnTo>
                  <a:pt x="1078663" y="461847"/>
                </a:lnTo>
                <a:lnTo>
                  <a:pt x="1092992" y="451589"/>
                </a:lnTo>
                <a:lnTo>
                  <a:pt x="1101097" y="437274"/>
                </a:lnTo>
                <a:lnTo>
                  <a:pt x="1102959" y="421086"/>
                </a:lnTo>
                <a:lnTo>
                  <a:pt x="1098558" y="405210"/>
                </a:lnTo>
                <a:lnTo>
                  <a:pt x="892082" y="48718"/>
                </a:lnTo>
                <a:lnTo>
                  <a:pt x="878669" y="22070"/>
                </a:lnTo>
                <a:lnTo>
                  <a:pt x="841246" y="260"/>
                </a:lnTo>
                <a:lnTo>
                  <a:pt x="833750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6135017" y="2321668"/>
            <a:ext cx="99000" cy="33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3"/>
          <p:cNvSpPr/>
          <p:nvPr/>
        </p:nvSpPr>
        <p:spPr>
          <a:xfrm>
            <a:off x="6076286" y="1684634"/>
            <a:ext cx="480771" cy="562570"/>
          </a:xfrm>
          <a:custGeom>
            <a:rect b="b" l="l" r="r" t="t"/>
            <a:pathLst>
              <a:path extrusionOk="0" h="1285875" w="1056640">
                <a:moveTo>
                  <a:pt x="30051" y="533062"/>
                </a:moveTo>
                <a:lnTo>
                  <a:pt x="19988" y="726302"/>
                </a:lnTo>
                <a:lnTo>
                  <a:pt x="0" y="1162749"/>
                </a:lnTo>
                <a:lnTo>
                  <a:pt x="56637" y="1262694"/>
                </a:lnTo>
                <a:lnTo>
                  <a:pt x="59987" y="1269364"/>
                </a:lnTo>
                <a:lnTo>
                  <a:pt x="66699" y="1276023"/>
                </a:lnTo>
                <a:lnTo>
                  <a:pt x="73296" y="1279353"/>
                </a:lnTo>
                <a:lnTo>
                  <a:pt x="83849" y="1283569"/>
                </a:lnTo>
                <a:lnTo>
                  <a:pt x="95004" y="1285600"/>
                </a:lnTo>
                <a:lnTo>
                  <a:pt x="106141" y="1284508"/>
                </a:lnTo>
                <a:lnTo>
                  <a:pt x="116635" y="1279353"/>
                </a:lnTo>
                <a:lnTo>
                  <a:pt x="546465" y="1032816"/>
                </a:lnTo>
                <a:lnTo>
                  <a:pt x="613070" y="996168"/>
                </a:lnTo>
                <a:lnTo>
                  <a:pt x="862895" y="849576"/>
                </a:lnTo>
                <a:lnTo>
                  <a:pt x="912946" y="822917"/>
                </a:lnTo>
                <a:lnTo>
                  <a:pt x="925816" y="810735"/>
                </a:lnTo>
                <a:lnTo>
                  <a:pt x="933725" y="795431"/>
                </a:lnTo>
                <a:lnTo>
                  <a:pt x="935407" y="778878"/>
                </a:lnTo>
                <a:lnTo>
                  <a:pt x="934458" y="776280"/>
                </a:lnTo>
                <a:lnTo>
                  <a:pt x="313173" y="776280"/>
                </a:lnTo>
                <a:lnTo>
                  <a:pt x="159984" y="643006"/>
                </a:lnTo>
                <a:lnTo>
                  <a:pt x="30051" y="533062"/>
                </a:lnTo>
                <a:close/>
              </a:path>
              <a:path extrusionOk="0" h="1285875" w="1056640">
                <a:moveTo>
                  <a:pt x="466477" y="0"/>
                </a:moveTo>
                <a:lnTo>
                  <a:pt x="363224" y="526402"/>
                </a:lnTo>
                <a:lnTo>
                  <a:pt x="313173" y="776280"/>
                </a:lnTo>
                <a:lnTo>
                  <a:pt x="934458" y="776280"/>
                </a:lnTo>
                <a:lnTo>
                  <a:pt x="929594" y="762950"/>
                </a:lnTo>
                <a:lnTo>
                  <a:pt x="1012991" y="486424"/>
                </a:lnTo>
                <a:lnTo>
                  <a:pt x="932851" y="486424"/>
                </a:lnTo>
                <a:lnTo>
                  <a:pt x="900964" y="416458"/>
                </a:lnTo>
                <a:lnTo>
                  <a:pt x="712962" y="416458"/>
                </a:lnTo>
                <a:lnTo>
                  <a:pt x="679654" y="356491"/>
                </a:lnTo>
                <a:lnTo>
                  <a:pt x="466477" y="0"/>
                </a:lnTo>
                <a:close/>
              </a:path>
              <a:path extrusionOk="0" h="1285875" w="1056640">
                <a:moveTo>
                  <a:pt x="1056198" y="343162"/>
                </a:moveTo>
                <a:lnTo>
                  <a:pt x="932851" y="486424"/>
                </a:lnTo>
                <a:lnTo>
                  <a:pt x="1012991" y="486424"/>
                </a:lnTo>
                <a:lnTo>
                  <a:pt x="1056198" y="343162"/>
                </a:lnTo>
                <a:close/>
              </a:path>
              <a:path extrusionOk="0" h="1285875" w="1056640">
                <a:moveTo>
                  <a:pt x="829597" y="259866"/>
                </a:moveTo>
                <a:lnTo>
                  <a:pt x="723014" y="403129"/>
                </a:lnTo>
                <a:lnTo>
                  <a:pt x="712962" y="416458"/>
                </a:lnTo>
                <a:lnTo>
                  <a:pt x="900964" y="416458"/>
                </a:lnTo>
                <a:lnTo>
                  <a:pt x="829597" y="259866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3"/>
          <p:cNvSpPr/>
          <p:nvPr/>
        </p:nvSpPr>
        <p:spPr>
          <a:xfrm>
            <a:off x="6330126" y="2133905"/>
            <a:ext cx="280546" cy="172244"/>
          </a:xfrm>
          <a:custGeom>
            <a:rect b="b" l="l" r="r" t="t"/>
            <a:pathLst>
              <a:path extrusionOk="0" h="393700" w="616584">
                <a:moveTo>
                  <a:pt x="607510" y="0"/>
                </a:moveTo>
                <a:lnTo>
                  <a:pt x="604170" y="2146"/>
                </a:lnTo>
                <a:lnTo>
                  <a:pt x="4397" y="378627"/>
                </a:lnTo>
                <a:lnTo>
                  <a:pt x="1036" y="380773"/>
                </a:lnTo>
                <a:lnTo>
                  <a:pt x="0" y="385297"/>
                </a:lnTo>
                <a:lnTo>
                  <a:pt x="2094" y="388731"/>
                </a:lnTo>
                <a:lnTo>
                  <a:pt x="4293" y="392155"/>
                </a:lnTo>
                <a:lnTo>
                  <a:pt x="8795" y="393192"/>
                </a:lnTo>
                <a:lnTo>
                  <a:pt x="615363" y="12407"/>
                </a:lnTo>
                <a:lnTo>
                  <a:pt x="616421" y="7884"/>
                </a:lnTo>
                <a:lnTo>
                  <a:pt x="612023" y="1026"/>
                </a:lnTo>
                <a:lnTo>
                  <a:pt x="607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6533149" y="2071073"/>
            <a:ext cx="101400" cy="61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6149771" y="2071072"/>
            <a:ext cx="391204" cy="223083"/>
          </a:xfrm>
          <a:custGeom>
            <a:rect b="b" l="l" r="r" t="t"/>
            <a:pathLst>
              <a:path extrusionOk="0" h="509904" w="859790">
                <a:moveTo>
                  <a:pt x="851073" y="0"/>
                </a:moveTo>
                <a:lnTo>
                  <a:pt x="4711" y="495126"/>
                </a:lnTo>
                <a:lnTo>
                  <a:pt x="1151" y="497168"/>
                </a:lnTo>
                <a:lnTo>
                  <a:pt x="0" y="501660"/>
                </a:lnTo>
                <a:lnTo>
                  <a:pt x="2094" y="505157"/>
                </a:lnTo>
                <a:lnTo>
                  <a:pt x="4073" y="508644"/>
                </a:lnTo>
                <a:lnTo>
                  <a:pt x="8586" y="509827"/>
                </a:lnTo>
                <a:lnTo>
                  <a:pt x="12031" y="507775"/>
                </a:lnTo>
                <a:lnTo>
                  <a:pt x="854937" y="14701"/>
                </a:lnTo>
                <a:lnTo>
                  <a:pt x="858507" y="12648"/>
                </a:lnTo>
                <a:lnTo>
                  <a:pt x="859649" y="8167"/>
                </a:lnTo>
                <a:lnTo>
                  <a:pt x="857555" y="4670"/>
                </a:lnTo>
                <a:lnTo>
                  <a:pt x="855576" y="1172"/>
                </a:lnTo>
                <a:lnTo>
                  <a:pt x="8510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3"/>
          <p:cNvSpPr/>
          <p:nvPr/>
        </p:nvSpPr>
        <p:spPr>
          <a:xfrm>
            <a:off x="6111143" y="2099584"/>
            <a:ext cx="215538" cy="148630"/>
          </a:xfrm>
          <a:custGeom>
            <a:rect b="b" l="l" r="r" t="t"/>
            <a:pathLst>
              <a:path extrusionOk="0" h="339725" w="473709">
                <a:moveTo>
                  <a:pt x="53296" y="0"/>
                </a:moveTo>
                <a:lnTo>
                  <a:pt x="34148" y="119105"/>
                </a:lnTo>
                <a:lnTo>
                  <a:pt x="16764" y="227695"/>
                </a:lnTo>
                <a:lnTo>
                  <a:pt x="0" y="333162"/>
                </a:lnTo>
                <a:lnTo>
                  <a:pt x="10518" y="337376"/>
                </a:lnTo>
                <a:lnTo>
                  <a:pt x="21679" y="339405"/>
                </a:lnTo>
                <a:lnTo>
                  <a:pt x="32841" y="338313"/>
                </a:lnTo>
                <a:lnTo>
                  <a:pt x="43359" y="333162"/>
                </a:lnTo>
                <a:lnTo>
                  <a:pt x="351135" y="156581"/>
                </a:lnTo>
                <a:lnTo>
                  <a:pt x="239887" y="156581"/>
                </a:lnTo>
                <a:lnTo>
                  <a:pt x="53296" y="0"/>
                </a:lnTo>
                <a:close/>
              </a:path>
              <a:path extrusionOk="0" h="339725" w="473709">
                <a:moveTo>
                  <a:pt x="403129" y="3329"/>
                </a:moveTo>
                <a:lnTo>
                  <a:pt x="239887" y="156581"/>
                </a:lnTo>
                <a:lnTo>
                  <a:pt x="351135" y="156581"/>
                </a:lnTo>
                <a:lnTo>
                  <a:pt x="473085" y="86615"/>
                </a:lnTo>
                <a:lnTo>
                  <a:pt x="403129" y="3329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3"/>
          <p:cNvSpPr/>
          <p:nvPr/>
        </p:nvSpPr>
        <p:spPr>
          <a:xfrm>
            <a:off x="6355126" y="1897956"/>
            <a:ext cx="115281" cy="223083"/>
          </a:xfrm>
          <a:custGeom>
            <a:rect b="b" l="l" r="r" t="t"/>
            <a:pathLst>
              <a:path extrusionOk="0" h="509904" w="253365">
                <a:moveTo>
                  <a:pt x="129943" y="0"/>
                </a:moveTo>
                <a:lnTo>
                  <a:pt x="0" y="509743"/>
                </a:lnTo>
                <a:lnTo>
                  <a:pt x="253186" y="366480"/>
                </a:lnTo>
                <a:lnTo>
                  <a:pt x="253186" y="336502"/>
                </a:lnTo>
                <a:lnTo>
                  <a:pt x="196538" y="336502"/>
                </a:lnTo>
                <a:lnTo>
                  <a:pt x="129943" y="0"/>
                </a:lnTo>
                <a:close/>
              </a:path>
              <a:path extrusionOk="0" h="509904" w="253365">
                <a:moveTo>
                  <a:pt x="253186" y="283195"/>
                </a:moveTo>
                <a:lnTo>
                  <a:pt x="196538" y="336502"/>
                </a:lnTo>
                <a:lnTo>
                  <a:pt x="253186" y="336502"/>
                </a:lnTo>
                <a:lnTo>
                  <a:pt x="253186" y="283195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3"/>
          <p:cNvSpPr/>
          <p:nvPr/>
        </p:nvSpPr>
        <p:spPr>
          <a:xfrm>
            <a:off x="7725538" y="378759"/>
            <a:ext cx="60300" cy="78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3"/>
          <p:cNvSpPr/>
          <p:nvPr/>
        </p:nvSpPr>
        <p:spPr>
          <a:xfrm>
            <a:off x="7644382" y="378597"/>
            <a:ext cx="69600" cy="76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3"/>
          <p:cNvSpPr/>
          <p:nvPr/>
        </p:nvSpPr>
        <p:spPr>
          <a:xfrm>
            <a:off x="7618169" y="380543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3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7462026" y="378597"/>
            <a:ext cx="129900" cy="7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7364967" y="350291"/>
            <a:ext cx="84000" cy="105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3"/>
          <p:cNvSpPr/>
          <p:nvPr/>
        </p:nvSpPr>
        <p:spPr>
          <a:xfrm>
            <a:off x="7304674" y="380543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3"/>
          <p:cNvSpPr/>
          <p:nvPr/>
        </p:nvSpPr>
        <p:spPr>
          <a:xfrm>
            <a:off x="7196755" y="378483"/>
            <a:ext cx="78000" cy="78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3"/>
          <p:cNvSpPr/>
          <p:nvPr/>
        </p:nvSpPr>
        <p:spPr>
          <a:xfrm>
            <a:off x="7107367" y="378483"/>
            <a:ext cx="780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3"/>
          <p:cNvSpPr/>
          <p:nvPr/>
        </p:nvSpPr>
        <p:spPr>
          <a:xfrm>
            <a:off x="6996020" y="349038"/>
            <a:ext cx="98100" cy="108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3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3"/>
          <p:cNvSpPr/>
          <p:nvPr/>
        </p:nvSpPr>
        <p:spPr>
          <a:xfrm>
            <a:off x="8617456" y="483363"/>
            <a:ext cx="48000" cy="603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3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3"/>
          <p:cNvSpPr/>
          <p:nvPr/>
        </p:nvSpPr>
        <p:spPr>
          <a:xfrm>
            <a:off x="8419573" y="483363"/>
            <a:ext cx="48000" cy="657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3"/>
          <p:cNvSpPr/>
          <p:nvPr/>
        </p:nvSpPr>
        <p:spPr>
          <a:xfrm>
            <a:off x="8587502" y="380562"/>
            <a:ext cx="72000" cy="768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8527970" y="380559"/>
            <a:ext cx="48600" cy="75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3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3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8432409" y="380561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3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3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3"/>
          <p:cNvSpPr/>
          <p:nvPr/>
        </p:nvSpPr>
        <p:spPr>
          <a:xfrm>
            <a:off x="7972472" y="334561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3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3"/>
          <p:cNvSpPr txBox="1"/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4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4" name="Google Shape;384;p4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5" name="Google Shape;385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6" name="Google Shape;386;p4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/>
          <p:nvPr/>
        </p:nvSpPr>
        <p:spPr>
          <a:xfrm>
            <a:off x="6288452" y="1372560"/>
            <a:ext cx="1596311" cy="2061091"/>
          </a:xfrm>
          <a:custGeom>
            <a:rect b="b" l="l" r="r" t="t"/>
            <a:pathLst>
              <a:path extrusionOk="0" h="4711065" w="3508375">
                <a:moveTo>
                  <a:pt x="2358776" y="3329"/>
                </a:moveTo>
                <a:lnTo>
                  <a:pt x="0" y="3329"/>
                </a:lnTo>
                <a:lnTo>
                  <a:pt x="0" y="2861881"/>
                </a:lnTo>
                <a:lnTo>
                  <a:pt x="149943" y="3061770"/>
                </a:lnTo>
                <a:lnTo>
                  <a:pt x="102457" y="3085928"/>
                </a:lnTo>
                <a:lnTo>
                  <a:pt x="54350" y="3109562"/>
                </a:lnTo>
                <a:lnTo>
                  <a:pt x="0" y="3135066"/>
                </a:lnTo>
                <a:lnTo>
                  <a:pt x="0" y="4710935"/>
                </a:lnTo>
                <a:lnTo>
                  <a:pt x="3508165" y="4710935"/>
                </a:lnTo>
                <a:lnTo>
                  <a:pt x="3508165" y="559721"/>
                </a:lnTo>
                <a:lnTo>
                  <a:pt x="2968496" y="559721"/>
                </a:lnTo>
                <a:lnTo>
                  <a:pt x="2948248" y="513073"/>
                </a:lnTo>
                <a:lnTo>
                  <a:pt x="2265480" y="513073"/>
                </a:lnTo>
                <a:lnTo>
                  <a:pt x="2358776" y="3329"/>
                </a:lnTo>
                <a:close/>
              </a:path>
              <a:path extrusionOk="0" h="4711065" w="3508375">
                <a:moveTo>
                  <a:pt x="3131737" y="43307"/>
                </a:moveTo>
                <a:lnTo>
                  <a:pt x="2968496" y="559721"/>
                </a:lnTo>
                <a:lnTo>
                  <a:pt x="3508165" y="559721"/>
                </a:lnTo>
                <a:lnTo>
                  <a:pt x="3508165" y="79955"/>
                </a:lnTo>
                <a:lnTo>
                  <a:pt x="3271628" y="79955"/>
                </a:lnTo>
                <a:lnTo>
                  <a:pt x="3131737" y="43307"/>
                </a:lnTo>
                <a:close/>
              </a:path>
              <a:path extrusionOk="0" h="4711065" w="3508375">
                <a:moveTo>
                  <a:pt x="2815202" y="206559"/>
                </a:moveTo>
                <a:lnTo>
                  <a:pt x="2265480" y="513073"/>
                </a:lnTo>
                <a:lnTo>
                  <a:pt x="2948248" y="513073"/>
                </a:lnTo>
                <a:lnTo>
                  <a:pt x="2815202" y="206559"/>
                </a:lnTo>
                <a:close/>
              </a:path>
              <a:path extrusionOk="0" h="4711065" w="3508375">
                <a:moveTo>
                  <a:pt x="3508165" y="0"/>
                </a:moveTo>
                <a:lnTo>
                  <a:pt x="3318328" y="0"/>
                </a:lnTo>
                <a:lnTo>
                  <a:pt x="3271628" y="79955"/>
                </a:lnTo>
                <a:lnTo>
                  <a:pt x="3508165" y="79955"/>
                </a:lnTo>
                <a:lnTo>
                  <a:pt x="3508165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4"/>
          <p:cNvSpPr/>
          <p:nvPr/>
        </p:nvSpPr>
        <p:spPr>
          <a:xfrm>
            <a:off x="6762750" y="1711534"/>
            <a:ext cx="1121896" cy="1431567"/>
          </a:xfrm>
          <a:custGeom>
            <a:rect b="b" l="l" r="r" t="t"/>
            <a:pathLst>
              <a:path extrusionOk="0" h="3272154" w="2465705">
                <a:moveTo>
                  <a:pt x="0" y="0"/>
                </a:moveTo>
                <a:lnTo>
                  <a:pt x="69945" y="146592"/>
                </a:lnTo>
                <a:lnTo>
                  <a:pt x="2368828" y="3271670"/>
                </a:lnTo>
                <a:lnTo>
                  <a:pt x="2465369" y="3058451"/>
                </a:lnTo>
                <a:lnTo>
                  <a:pt x="2465369" y="10028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4"/>
          <p:cNvSpPr/>
          <p:nvPr/>
        </p:nvSpPr>
        <p:spPr>
          <a:xfrm>
            <a:off x="7399210" y="1207453"/>
            <a:ext cx="256276" cy="201414"/>
          </a:xfrm>
          <a:custGeom>
            <a:rect b="b" l="l" r="r" t="t"/>
            <a:pathLst>
              <a:path extrusionOk="0" h="460375" w="563244">
                <a:moveTo>
                  <a:pt x="239887" y="0"/>
                </a:moveTo>
                <a:lnTo>
                  <a:pt x="0" y="459766"/>
                </a:lnTo>
                <a:lnTo>
                  <a:pt x="293184" y="379799"/>
                </a:lnTo>
                <a:lnTo>
                  <a:pt x="563019" y="23318"/>
                </a:lnTo>
                <a:lnTo>
                  <a:pt x="239887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4"/>
          <p:cNvSpPr/>
          <p:nvPr/>
        </p:nvSpPr>
        <p:spPr>
          <a:xfrm>
            <a:off x="7743158" y="1132939"/>
            <a:ext cx="77432" cy="115292"/>
          </a:xfrm>
          <a:custGeom>
            <a:rect b="b" l="l" r="r" t="t"/>
            <a:pathLst>
              <a:path extrusionOk="0" h="263525" w="170180">
                <a:moveTo>
                  <a:pt x="0" y="0"/>
                </a:moveTo>
                <a:lnTo>
                  <a:pt x="0" y="263206"/>
                </a:lnTo>
                <a:lnTo>
                  <a:pt x="169942" y="169921"/>
                </a:lnTo>
                <a:lnTo>
                  <a:pt x="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4"/>
          <p:cNvSpPr/>
          <p:nvPr/>
        </p:nvSpPr>
        <p:spPr>
          <a:xfrm>
            <a:off x="7781067" y="3346489"/>
            <a:ext cx="168443" cy="135572"/>
          </a:xfrm>
          <a:custGeom>
            <a:rect b="b" l="l" r="r" t="t"/>
            <a:pathLst>
              <a:path extrusionOk="0" h="309879" w="370205">
                <a:moveTo>
                  <a:pt x="319780" y="0"/>
                </a:moveTo>
                <a:lnTo>
                  <a:pt x="0" y="0"/>
                </a:lnTo>
                <a:lnTo>
                  <a:pt x="0" y="263206"/>
                </a:lnTo>
                <a:lnTo>
                  <a:pt x="369831" y="309854"/>
                </a:lnTo>
                <a:lnTo>
                  <a:pt x="319780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6049042" y="1374020"/>
            <a:ext cx="2104800" cy="2449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7644384" y="37860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4"/>
          <p:cNvSpPr/>
          <p:nvPr/>
        </p:nvSpPr>
        <p:spPr>
          <a:xfrm>
            <a:off x="7725536" y="378761"/>
            <a:ext cx="603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4"/>
          <p:cNvSpPr/>
          <p:nvPr/>
        </p:nvSpPr>
        <p:spPr>
          <a:xfrm>
            <a:off x="7610094" y="380543"/>
            <a:ext cx="16200" cy="7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4"/>
          <p:cNvSpPr/>
          <p:nvPr/>
        </p:nvSpPr>
        <p:spPr>
          <a:xfrm>
            <a:off x="7607898" y="347889"/>
            <a:ext cx="20400" cy="2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4"/>
          <p:cNvSpPr/>
          <p:nvPr/>
        </p:nvSpPr>
        <p:spPr>
          <a:xfrm>
            <a:off x="7462027" y="378601"/>
            <a:ext cx="1299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4"/>
          <p:cNvSpPr/>
          <p:nvPr/>
        </p:nvSpPr>
        <p:spPr>
          <a:xfrm>
            <a:off x="7364968" y="350295"/>
            <a:ext cx="84000" cy="105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4"/>
          <p:cNvSpPr/>
          <p:nvPr/>
        </p:nvSpPr>
        <p:spPr>
          <a:xfrm>
            <a:off x="7287911" y="350140"/>
            <a:ext cx="66000" cy="105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4"/>
          <p:cNvSpPr/>
          <p:nvPr/>
        </p:nvSpPr>
        <p:spPr>
          <a:xfrm>
            <a:off x="7196756" y="378481"/>
            <a:ext cx="78000" cy="78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7107364" y="378481"/>
            <a:ext cx="78000" cy="7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4"/>
          <p:cNvSpPr/>
          <p:nvPr/>
        </p:nvSpPr>
        <p:spPr>
          <a:xfrm>
            <a:off x="6996017" y="349037"/>
            <a:ext cx="98100" cy="108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4"/>
          <p:cNvSpPr/>
          <p:nvPr/>
        </p:nvSpPr>
        <p:spPr>
          <a:xfrm>
            <a:off x="6762750" y="325186"/>
            <a:ext cx="186600" cy="168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4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4"/>
          <p:cNvSpPr/>
          <p:nvPr/>
        </p:nvSpPr>
        <p:spPr>
          <a:xfrm>
            <a:off x="8565022" y="484488"/>
            <a:ext cx="42300" cy="45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4"/>
          <p:cNvSpPr/>
          <p:nvPr/>
        </p:nvSpPr>
        <p:spPr>
          <a:xfrm>
            <a:off x="8477679" y="483363"/>
            <a:ext cx="79800" cy="46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4"/>
          <p:cNvSpPr/>
          <p:nvPr/>
        </p:nvSpPr>
        <p:spPr>
          <a:xfrm>
            <a:off x="8419576" y="483363"/>
            <a:ext cx="48000" cy="657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/>
          <p:nvPr/>
        </p:nvSpPr>
        <p:spPr>
          <a:xfrm>
            <a:off x="8587502" y="380561"/>
            <a:ext cx="72000" cy="768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4"/>
          <p:cNvSpPr/>
          <p:nvPr/>
        </p:nvSpPr>
        <p:spPr>
          <a:xfrm>
            <a:off x="8527970" y="380561"/>
            <a:ext cx="48600" cy="750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/>
          <p:nvPr/>
        </p:nvSpPr>
        <p:spPr>
          <a:xfrm>
            <a:off x="8490585" y="436427"/>
            <a:ext cx="21900" cy="21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4"/>
          <p:cNvSpPr/>
          <p:nvPr/>
        </p:nvSpPr>
        <p:spPr>
          <a:xfrm>
            <a:off x="8458009" y="349763"/>
            <a:ext cx="16200" cy="105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/>
          <p:nvPr/>
        </p:nvSpPr>
        <p:spPr>
          <a:xfrm>
            <a:off x="8424338" y="380562"/>
            <a:ext cx="16200" cy="750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4"/>
          <p:cNvSpPr/>
          <p:nvPr/>
        </p:nvSpPr>
        <p:spPr>
          <a:xfrm>
            <a:off x="8421481" y="347127"/>
            <a:ext cx="21900" cy="21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4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4"/>
          <p:cNvSpPr/>
          <p:nvPr/>
        </p:nvSpPr>
        <p:spPr>
          <a:xfrm>
            <a:off x="8190355" y="378652"/>
            <a:ext cx="121200" cy="768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4"/>
          <p:cNvSpPr/>
          <p:nvPr/>
        </p:nvSpPr>
        <p:spPr>
          <a:xfrm>
            <a:off x="7972473" y="334561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3" y="237221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2"/>
                </a:lnTo>
                <a:lnTo>
                  <a:pt x="268887" y="356238"/>
                </a:lnTo>
                <a:lnTo>
                  <a:pt x="293289" y="34211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4"/>
                </a:lnTo>
                <a:lnTo>
                  <a:pt x="67338" y="275206"/>
                </a:lnTo>
                <a:lnTo>
                  <a:pt x="46148" y="234334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29"/>
                </a:lnTo>
                <a:lnTo>
                  <a:pt x="249347" y="322807"/>
                </a:lnTo>
                <a:lnTo>
                  <a:pt x="229521" y="330203"/>
                </a:lnTo>
                <a:lnTo>
                  <a:pt x="208831" y="334714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56" y="254149"/>
                </a:moveTo>
                <a:lnTo>
                  <a:pt x="254651" y="254149"/>
                </a:lnTo>
                <a:lnTo>
                  <a:pt x="263674" y="265140"/>
                </a:lnTo>
                <a:lnTo>
                  <a:pt x="274769" y="273631"/>
                </a:lnTo>
                <a:lnTo>
                  <a:pt x="287532" y="279368"/>
                </a:lnTo>
                <a:lnTo>
                  <a:pt x="30156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6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0"/>
                </a:lnTo>
                <a:lnTo>
                  <a:pt x="120402" y="120331"/>
                </a:lnTo>
                <a:lnTo>
                  <a:pt x="100037" y="150462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6" y="254149"/>
                </a:lnTo>
                <a:lnTo>
                  <a:pt x="359360" y="254019"/>
                </a:lnTo>
                <a:lnTo>
                  <a:pt x="364844" y="244450"/>
                </a:lnTo>
                <a:lnTo>
                  <a:pt x="365093" y="243814"/>
                </a:lnTo>
                <a:lnTo>
                  <a:pt x="304598" y="243814"/>
                </a:lnTo>
                <a:lnTo>
                  <a:pt x="304083" y="243688"/>
                </a:lnTo>
                <a:lnTo>
                  <a:pt x="187533" y="243688"/>
                </a:lnTo>
                <a:lnTo>
                  <a:pt x="165611" y="239258"/>
                </a:lnTo>
                <a:lnTo>
                  <a:pt x="147704" y="227176"/>
                </a:lnTo>
                <a:lnTo>
                  <a:pt x="135629" y="209259"/>
                </a:lnTo>
                <a:lnTo>
                  <a:pt x="131200" y="187324"/>
                </a:lnTo>
                <a:lnTo>
                  <a:pt x="135629" y="165386"/>
                </a:lnTo>
                <a:lnTo>
                  <a:pt x="147704" y="147466"/>
                </a:lnTo>
                <a:lnTo>
                  <a:pt x="165611" y="135381"/>
                </a:lnTo>
                <a:lnTo>
                  <a:pt x="187533" y="130948"/>
                </a:lnTo>
                <a:lnTo>
                  <a:pt x="261662" y="130948"/>
                </a:lnTo>
                <a:lnTo>
                  <a:pt x="254494" y="120331"/>
                </a:lnTo>
                <a:lnTo>
                  <a:pt x="224338" y="100000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2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3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62" y="130948"/>
                </a:moveTo>
                <a:lnTo>
                  <a:pt x="187533" y="130948"/>
                </a:lnTo>
                <a:lnTo>
                  <a:pt x="209515" y="135397"/>
                </a:lnTo>
                <a:lnTo>
                  <a:pt x="227453" y="147509"/>
                </a:lnTo>
                <a:lnTo>
                  <a:pt x="239541" y="165435"/>
                </a:lnTo>
                <a:lnTo>
                  <a:pt x="243971" y="187324"/>
                </a:lnTo>
                <a:lnTo>
                  <a:pt x="239541" y="209259"/>
                </a:lnTo>
                <a:lnTo>
                  <a:pt x="227453" y="227176"/>
                </a:lnTo>
                <a:lnTo>
                  <a:pt x="209515" y="239258"/>
                </a:lnTo>
                <a:lnTo>
                  <a:pt x="187533" y="243688"/>
                </a:lnTo>
                <a:lnTo>
                  <a:pt x="304083" y="243688"/>
                </a:lnTo>
                <a:lnTo>
                  <a:pt x="296843" y="241920"/>
                </a:lnTo>
                <a:lnTo>
                  <a:pt x="289662" y="237200"/>
                </a:lnTo>
                <a:lnTo>
                  <a:pt x="284395" y="229332"/>
                </a:lnTo>
                <a:lnTo>
                  <a:pt x="282295" y="217867"/>
                </a:lnTo>
                <a:lnTo>
                  <a:pt x="282295" y="187324"/>
                </a:lnTo>
                <a:lnTo>
                  <a:pt x="274834" y="150462"/>
                </a:lnTo>
                <a:lnTo>
                  <a:pt x="261662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4"/>
          <p:cNvSpPr/>
          <p:nvPr/>
        </p:nvSpPr>
        <p:spPr>
          <a:xfrm>
            <a:off x="863227" y="360793"/>
            <a:ext cx="2423100" cy="144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4" name="Google Shape;424;p44"/>
          <p:cNvSpPr txBox="1"/>
          <p:nvPr>
            <p:ph idx="1" type="subTitle"/>
          </p:nvPr>
        </p:nvSpPr>
        <p:spPr>
          <a:xfrm>
            <a:off x="468008" y="3249904"/>
            <a:ext cx="8208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5" name="Google Shape;425;p4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6" name="Google Shape;426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7" name="Google Shape;427;p4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/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4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0" name="Google Shape;430;p45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1" name="Google Shape;431;p4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2" name="Google Shape;43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3" name="Google Shape;433;p4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/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4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6" name="Google Shape;436;p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7" name="Google Shape;437;p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8" name="Google Shape;438;p4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9" name="Google Shape;43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40" name="Google Shape;440;p4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43" name="Google Shape;443;p47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44" name="Google Shape;444;p4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45" name="Google Shape;445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46" name="Google Shape;446;p4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55" name="Google Shape;455;p49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56" name="Google Shape;456;p4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57" name="Google Shape;457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58" name="Google Shape;458;p4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1" name="Google Shape;461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2" name="Google Shape;462;p5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3" name="Google Shape;463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4" name="Google Shape;464;p5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7" name="Google Shape;467;p5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8" name="Google Shape;468;p5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9" name="Google Shape;469;p5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0" name="Google Shape;470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1" name="Google Shape;471;p5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4" name="Google Shape;474;p5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5" name="Google Shape;475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6" name="Google Shape;476;p5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9" name="Google Shape;479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80" name="Google Shape;480;p5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theme" Target="../theme/theme7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4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3000" u="none" cap="none" strike="noStrik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5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48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4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4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9.jpg"/><Relationship Id="rId4" Type="http://schemas.openxmlformats.org/officeDocument/2006/relationships/image" Target="../media/image6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8.png"/><Relationship Id="rId4" Type="http://schemas.openxmlformats.org/officeDocument/2006/relationships/image" Target="../media/image83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8.png"/><Relationship Id="rId4" Type="http://schemas.openxmlformats.org/officeDocument/2006/relationships/image" Target="../media/image105.png"/><Relationship Id="rId5" Type="http://schemas.openxmlformats.org/officeDocument/2006/relationships/image" Target="../media/image8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8.png"/><Relationship Id="rId4" Type="http://schemas.openxmlformats.org/officeDocument/2006/relationships/image" Target="../media/image86.png"/><Relationship Id="rId5" Type="http://schemas.openxmlformats.org/officeDocument/2006/relationships/image" Target="../media/image9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8.png"/><Relationship Id="rId4" Type="http://schemas.openxmlformats.org/officeDocument/2006/relationships/image" Target="../media/image8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8.png"/><Relationship Id="rId4" Type="http://schemas.openxmlformats.org/officeDocument/2006/relationships/image" Target="../media/image89.png"/><Relationship Id="rId5" Type="http://schemas.openxmlformats.org/officeDocument/2006/relationships/image" Target="../media/image8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5.png"/><Relationship Id="rId4" Type="http://schemas.openxmlformats.org/officeDocument/2006/relationships/image" Target="../media/image7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math24.ru/" TargetMode="External"/><Relationship Id="rId4" Type="http://schemas.openxmlformats.org/officeDocument/2006/relationships/image" Target="../media/image77.png"/><Relationship Id="rId5" Type="http://schemas.openxmlformats.org/officeDocument/2006/relationships/image" Target="../media/image9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png"/><Relationship Id="rId4" Type="http://schemas.openxmlformats.org/officeDocument/2006/relationships/image" Target="../media/image9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8.png"/><Relationship Id="rId4" Type="http://schemas.openxmlformats.org/officeDocument/2006/relationships/image" Target="../media/image9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8.png"/><Relationship Id="rId4" Type="http://schemas.openxmlformats.org/officeDocument/2006/relationships/image" Target="../media/image9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8.png"/><Relationship Id="rId4" Type="http://schemas.openxmlformats.org/officeDocument/2006/relationships/image" Target="../media/image78.png"/><Relationship Id="rId5" Type="http://schemas.openxmlformats.org/officeDocument/2006/relationships/image" Target="../media/image8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Relationship Id="rId4" Type="http://schemas.openxmlformats.org/officeDocument/2006/relationships/image" Target="../media/image9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1.png"/><Relationship Id="rId4" Type="http://schemas.openxmlformats.org/officeDocument/2006/relationships/image" Target="../media/image78.png"/><Relationship Id="rId5" Type="http://schemas.openxmlformats.org/officeDocument/2006/relationships/image" Target="../media/image9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7.png"/><Relationship Id="rId4" Type="http://schemas.openxmlformats.org/officeDocument/2006/relationships/image" Target="../media/image10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png"/><Relationship Id="rId4" Type="http://schemas.openxmlformats.org/officeDocument/2006/relationships/image" Target="../media/image107.png"/><Relationship Id="rId5" Type="http://schemas.openxmlformats.org/officeDocument/2006/relationships/image" Target="../media/image1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png"/><Relationship Id="rId4" Type="http://schemas.openxmlformats.org/officeDocument/2006/relationships/image" Target="../media/image108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0.png"/><Relationship Id="rId4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Relationship Id="rId4" Type="http://schemas.openxmlformats.org/officeDocument/2006/relationships/image" Target="../media/image10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7.png"/><Relationship Id="rId4" Type="http://schemas.openxmlformats.org/officeDocument/2006/relationships/image" Target="../media/image9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7.png"/><Relationship Id="rId4" Type="http://schemas.openxmlformats.org/officeDocument/2006/relationships/image" Target="../media/image10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png"/><Relationship Id="rId4" Type="http://schemas.openxmlformats.org/officeDocument/2006/relationships/image" Target="../media/image10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7.png"/><Relationship Id="rId4" Type="http://schemas.openxmlformats.org/officeDocument/2006/relationships/image" Target="../media/image1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image" Target="../media/image1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Relationship Id="rId4" Type="http://schemas.openxmlformats.org/officeDocument/2006/relationships/hyperlink" Target="http://libraryno.ru/1-2-operacii-nad-mnozhestvami-diagrammy-eylera-venna-dis_matem_nekr_2010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8.png"/><Relationship Id="rId4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Relationship Id="rId4" Type="http://schemas.openxmlformats.org/officeDocument/2006/relationships/image" Target="../media/image9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Relationship Id="rId4" Type="http://schemas.openxmlformats.org/officeDocument/2006/relationships/image" Target="../media/image1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8.png"/><Relationship Id="rId4" Type="http://schemas.openxmlformats.org/officeDocument/2006/relationships/hyperlink" Target="http://mmmf.msu.ru/archive/20102011/z5/3.html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7.png"/><Relationship Id="rId4" Type="http://schemas.openxmlformats.org/officeDocument/2006/relationships/image" Target="../media/image11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7.png"/><Relationship Id="rId4" Type="http://schemas.openxmlformats.org/officeDocument/2006/relationships/image" Target="../media/image1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Relationship Id="rId4" Type="http://schemas.openxmlformats.org/officeDocument/2006/relationships/image" Target="../media/image1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7.png"/><Relationship Id="rId4" Type="http://schemas.openxmlformats.org/officeDocument/2006/relationships/image" Target="../media/image1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7.png"/><Relationship Id="rId4" Type="http://schemas.openxmlformats.org/officeDocument/2006/relationships/image" Target="../media/image11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Relationship Id="rId4" Type="http://schemas.openxmlformats.org/officeDocument/2006/relationships/image" Target="../media/image11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png"/><Relationship Id="rId4" Type="http://schemas.openxmlformats.org/officeDocument/2006/relationships/image" Target="../media/image11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8.png"/><Relationship Id="rId4" Type="http://schemas.openxmlformats.org/officeDocument/2006/relationships/image" Target="../media/image116.png"/><Relationship Id="rId5" Type="http://schemas.openxmlformats.org/officeDocument/2006/relationships/image" Target="../media/image114.png"/><Relationship Id="rId6" Type="http://schemas.openxmlformats.org/officeDocument/2006/relationships/image" Target="../media/image11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Relationship Id="rId4" Type="http://schemas.openxmlformats.org/officeDocument/2006/relationships/image" Target="../media/image110.png"/><Relationship Id="rId5" Type="http://schemas.openxmlformats.org/officeDocument/2006/relationships/image" Target="../media/image11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1.png"/><Relationship Id="rId4" Type="http://schemas.openxmlformats.org/officeDocument/2006/relationships/image" Target="../media/image1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/>
          <p:nvPr>
            <p:ph type="title"/>
          </p:nvPr>
        </p:nvSpPr>
        <p:spPr>
          <a:xfrm>
            <a:off x="444954" y="1098890"/>
            <a:ext cx="69831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5400"/>
              <a:t>Введение в математический анализ</a:t>
            </a:r>
            <a:br>
              <a:rPr lang="ru" sz="5400"/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Теория множеств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Математическая логика</a:t>
            </a:r>
            <a:br>
              <a:rPr lang="ru" sz="1600"/>
            </a:br>
            <a:endParaRPr b="0" sz="1600">
              <a:solidFill>
                <a:srgbClr val="684AE0"/>
              </a:solidFill>
            </a:endParaRPr>
          </a:p>
        </p:txBody>
      </p:sp>
      <p:pic>
        <p:nvPicPr>
          <p:cNvPr id="486" name="Google Shape;48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4" y="-11"/>
            <a:ext cx="28932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77" y="257738"/>
            <a:ext cx="1709548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3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Описание множеств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7" name="Google Shape;587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90" name="Google Shape;59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3"/>
          <p:cNvSpPr txBox="1"/>
          <p:nvPr/>
        </p:nvSpPr>
        <p:spPr>
          <a:xfrm>
            <a:off x="453275" y="1852775"/>
            <a:ext cx="4012500" cy="24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Множество обозначают заглавными латинскими буквами (A)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Его элементы строчными латинскими буквами (a)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То, что элемент принадлежит множеству, обозначают так: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∈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a не принадлежит A, то этот факт обозначают так: a</a:t>
            </a:r>
            <a:r>
              <a:rPr lang="ru" sz="1500">
                <a:solidFill>
                  <a:srgbClr val="01010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∉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2" name="Google Shape;592;p63"/>
          <p:cNvSpPr/>
          <p:nvPr/>
        </p:nvSpPr>
        <p:spPr>
          <a:xfrm>
            <a:off x="2255925" y="3352525"/>
            <a:ext cx="162000" cy="174300"/>
          </a:xfrm>
          <a:prstGeom prst="ellipse">
            <a:avLst/>
          </a:prstGeom>
          <a:noFill/>
          <a:ln cap="flat" cmpd="sng" w="28575">
            <a:solidFill>
              <a:srgbClr val="6339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3"/>
          <p:cNvSpPr/>
          <p:nvPr/>
        </p:nvSpPr>
        <p:spPr>
          <a:xfrm>
            <a:off x="2255925" y="3918275"/>
            <a:ext cx="162000" cy="174300"/>
          </a:xfrm>
          <a:prstGeom prst="ellipse">
            <a:avLst/>
          </a:prstGeom>
          <a:noFill/>
          <a:ln cap="flat" cmpd="sng" w="28575">
            <a:solidFill>
              <a:srgbClr val="6339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64"/>
          <p:cNvSpPr txBox="1"/>
          <p:nvPr/>
        </p:nvSpPr>
        <p:spPr>
          <a:xfrm>
            <a:off x="453275" y="825550"/>
            <a:ext cx="5242800" cy="28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marR="0" rtl="0" algn="l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Множество натуральных чисел можно задать так: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Множество целых чисел можно задать так: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Множество рациональных чисел можно задать так: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1" name="Google Shape;601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04" name="Google Shape;60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4"/>
          <p:cNvPicPr preferRelativeResize="0"/>
          <p:nvPr/>
        </p:nvPicPr>
        <p:blipFill rotWithShape="1">
          <a:blip r:embed="rId4">
            <a:alphaModFix/>
          </a:blip>
          <a:srcRect b="0" l="50325" r="3802" t="37644"/>
          <a:stretch/>
        </p:blipFill>
        <p:spPr>
          <a:xfrm>
            <a:off x="2434675" y="1319199"/>
            <a:ext cx="3333749" cy="5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4"/>
          <p:cNvPicPr preferRelativeResize="0"/>
          <p:nvPr/>
        </p:nvPicPr>
        <p:blipFill rotWithShape="1">
          <a:blip r:embed="rId5">
            <a:alphaModFix/>
          </a:blip>
          <a:srcRect b="0" l="50021" r="14515" t="26975"/>
          <a:stretch/>
        </p:blipFill>
        <p:spPr>
          <a:xfrm>
            <a:off x="2464875" y="3886313"/>
            <a:ext cx="2800350" cy="7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4"/>
          <p:cNvPicPr preferRelativeResize="0"/>
          <p:nvPr/>
        </p:nvPicPr>
        <p:blipFill rotWithShape="1">
          <a:blip r:embed="rId6">
            <a:alphaModFix/>
          </a:blip>
          <a:srcRect b="0" l="46061" r="1707" t="43000"/>
          <a:stretch/>
        </p:blipFill>
        <p:spPr>
          <a:xfrm>
            <a:off x="2464875" y="2610763"/>
            <a:ext cx="3885401" cy="5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5"/>
          <p:cNvSpPr txBox="1"/>
          <p:nvPr/>
        </p:nvSpPr>
        <p:spPr>
          <a:xfrm>
            <a:off x="450550" y="1864800"/>
            <a:ext cx="41214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4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ли описать множество четных и нечетных чисел?</a:t>
            </a:r>
            <a:endParaRPr b="1" sz="34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3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5" name="Google Shape;615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65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18" name="Google Shape;6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6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99999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Можно ли описать множество четных и нечетных чисел?</a:t>
            </a:r>
            <a:endParaRPr b="1" sz="3000">
              <a:solidFill>
                <a:srgbClr val="99999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6" name="Google Shape;626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29" name="Google Shape;62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6"/>
          <p:cNvSpPr txBox="1"/>
          <p:nvPr>
            <p:ph type="title"/>
          </p:nvPr>
        </p:nvSpPr>
        <p:spPr>
          <a:xfrm>
            <a:off x="448954" y="33823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</a:rPr>
              <a:t>{2n | n∈Z}={...,-4,-2,0,2,4,6,...}</a:t>
            </a:r>
            <a:endParaRPr sz="2500">
              <a:solidFill>
                <a:srgbClr val="684AE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</a:rPr>
              <a:t>{2n+1 | n∈Z}={...,-3,-1,1,3,5,...}</a:t>
            </a:r>
            <a:endParaRPr sz="2500">
              <a:solidFill>
                <a:srgbClr val="684AE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00"/>
          </a:p>
        </p:txBody>
      </p:sp>
      <p:pic>
        <p:nvPicPr>
          <p:cNvPr id="631" name="Google Shape;63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18" y="253020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6"/>
          <p:cNvSpPr txBox="1"/>
          <p:nvPr>
            <p:ph type="title"/>
          </p:nvPr>
        </p:nvSpPr>
        <p:spPr>
          <a:xfrm>
            <a:off x="991875" y="2448750"/>
            <a:ext cx="884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684AE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</a:t>
            </a:r>
            <a:endParaRPr b="1" sz="3000">
              <a:solidFill>
                <a:srgbClr val="684AE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33" name="Google Shape;63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425" y="2086063"/>
            <a:ext cx="2588651" cy="243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67"/>
          <p:cNvSpPr txBox="1"/>
          <p:nvPr/>
        </p:nvSpPr>
        <p:spPr>
          <a:xfrm>
            <a:off x="450550" y="1864863"/>
            <a:ext cx="53826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40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ли описать множество простых чисел?</a:t>
            </a:r>
            <a:endParaRPr b="1" sz="340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1" name="Google Shape;641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7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44" name="Google Shape;6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8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99999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Можно ли описать множество простых чисел?</a:t>
            </a:r>
            <a:endParaRPr b="1" sz="3000">
              <a:solidFill>
                <a:srgbClr val="99999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2" name="Google Shape;652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55" name="Google Shape;6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8"/>
          <p:cNvSpPr txBox="1"/>
          <p:nvPr>
            <p:ph type="title"/>
          </p:nvPr>
        </p:nvSpPr>
        <p:spPr>
          <a:xfrm>
            <a:off x="991875" y="2448750"/>
            <a:ext cx="884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684AE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Нет</a:t>
            </a:r>
            <a:endParaRPr b="1" sz="3000">
              <a:solidFill>
                <a:srgbClr val="684AE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57" name="Google Shape;65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25" y="252745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2926" y="2141700"/>
            <a:ext cx="2243648" cy="2322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"/>
          <p:cNvSpPr txBox="1"/>
          <p:nvPr>
            <p:ph idx="4294967295" type="title"/>
          </p:nvPr>
        </p:nvSpPr>
        <p:spPr>
          <a:xfrm>
            <a:off x="436400" y="1963351"/>
            <a:ext cx="45963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Примеры множеств</a:t>
            </a:r>
            <a:endParaRPr/>
          </a:p>
        </p:txBody>
      </p:sp>
      <p:sp>
        <p:nvSpPr>
          <p:cNvPr id="664" name="Google Shape;664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9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/>
              <a:t>Примеры множеств</a:t>
            </a:r>
            <a:endParaRPr b="0" sz="1300"/>
          </a:p>
        </p:txBody>
      </p:sp>
      <p:pic>
        <p:nvPicPr>
          <p:cNvPr id="671" name="Google Shape;6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7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0"/>
          <p:cNvSpPr txBox="1"/>
          <p:nvPr>
            <p:ph type="title"/>
          </p:nvPr>
        </p:nvSpPr>
        <p:spPr>
          <a:xfrm>
            <a:off x="448954" y="943948"/>
            <a:ext cx="68250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Множество вещественных чисел: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9" name="Google Shape;679;p70"/>
          <p:cNvSpPr txBox="1"/>
          <p:nvPr/>
        </p:nvSpPr>
        <p:spPr>
          <a:xfrm>
            <a:off x="453275" y="2205550"/>
            <a:ext cx="30834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</a:rPr>
              <a:t>R</a:t>
            </a:r>
            <a:r>
              <a:rPr lang="ru" sz="1500"/>
              <a:t> – числовая ось.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 sz="1500"/>
              <a:t>(помимо рациональных чисел включает числа, которые нельзя представить в виде обыкновенной дроби, такие как </a:t>
            </a:r>
            <a:r>
              <a:rPr b="1" lang="ru" sz="1500">
                <a:solidFill>
                  <a:srgbClr val="684AE0"/>
                </a:solidFill>
              </a:rPr>
              <a:t>π, e, √2, …</a:t>
            </a:r>
            <a:r>
              <a:rPr lang="ru" sz="1500"/>
              <a:t>)</a:t>
            </a:r>
            <a:endParaRPr sz="1500"/>
          </a:p>
        </p:txBody>
      </p:sp>
      <p:sp>
        <p:nvSpPr>
          <p:cNvPr id="680" name="Google Shape;680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0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Примеры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83" name="Google Shape;68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ещественное число — Википедия" id="684" name="Google Shape;68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2089" y="2276912"/>
            <a:ext cx="5616624" cy="1834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1"/>
          <p:cNvSpPr txBox="1"/>
          <p:nvPr/>
        </p:nvSpPr>
        <p:spPr>
          <a:xfrm>
            <a:off x="2396900" y="3176316"/>
            <a:ext cx="2972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/>
              <a:t>где      — мнимая единица.</a:t>
            </a:r>
            <a:endParaRPr/>
          </a:p>
        </p:txBody>
      </p:sp>
      <p:sp>
        <p:nvSpPr>
          <p:cNvPr id="690" name="Google Shape;690;p7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7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1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Примеры множеств</a:t>
            </a:r>
            <a:endParaRPr sz="1300"/>
          </a:p>
        </p:txBody>
      </p:sp>
      <p:pic>
        <p:nvPicPr>
          <p:cNvPr id="695" name="Google Shape;69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1"/>
          <p:cNvSpPr txBox="1"/>
          <p:nvPr>
            <p:ph type="title"/>
          </p:nvPr>
        </p:nvSpPr>
        <p:spPr>
          <a:xfrm>
            <a:off x="448954" y="943948"/>
            <a:ext cx="68250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Комплексные 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числа: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97" name="Google Shape;697;p71"/>
          <p:cNvPicPr preferRelativeResize="0"/>
          <p:nvPr/>
        </p:nvPicPr>
        <p:blipFill rotWithShape="1">
          <a:blip r:embed="rId4">
            <a:alphaModFix/>
          </a:blip>
          <a:srcRect b="48018" l="32870" r="65091" t="34490"/>
          <a:stretch/>
        </p:blipFill>
        <p:spPr>
          <a:xfrm>
            <a:off x="2767326" y="3167525"/>
            <a:ext cx="77357" cy="3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1"/>
          <p:cNvPicPr preferRelativeResize="0"/>
          <p:nvPr/>
        </p:nvPicPr>
        <p:blipFill rotWithShape="1">
          <a:blip r:embed="rId4">
            <a:alphaModFix/>
          </a:blip>
          <a:srcRect b="48017" l="2863" r="4457" t="34490"/>
          <a:stretch/>
        </p:blipFill>
        <p:spPr>
          <a:xfrm>
            <a:off x="2259925" y="2384232"/>
            <a:ext cx="4723226" cy="43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2"/>
          <p:cNvSpPr txBox="1"/>
          <p:nvPr/>
        </p:nvSpPr>
        <p:spPr>
          <a:xfrm>
            <a:off x="2396900" y="3176316"/>
            <a:ext cx="2972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/>
              <a:t>где      — мнимая единица.</a:t>
            </a:r>
            <a:endParaRPr/>
          </a:p>
        </p:txBody>
      </p:sp>
      <p:sp>
        <p:nvSpPr>
          <p:cNvPr id="704" name="Google Shape;704;p7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7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72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Примеры множеств</a:t>
            </a:r>
            <a:endParaRPr sz="1300"/>
          </a:p>
        </p:txBody>
      </p:sp>
      <p:pic>
        <p:nvPicPr>
          <p:cNvPr id="709" name="Google Shape;70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8650" y="3042141"/>
            <a:ext cx="1014900" cy="4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2"/>
          <p:cNvSpPr txBox="1"/>
          <p:nvPr/>
        </p:nvSpPr>
        <p:spPr>
          <a:xfrm>
            <a:off x="2326600" y="3621900"/>
            <a:ext cx="33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ru" sz="2100" u="none" cap="none" strike="noStrike">
                <a:solidFill>
                  <a:srgbClr val="684AE0"/>
                </a:solidFill>
                <a:latin typeface="Roboto Medium"/>
                <a:ea typeface="Roboto Medium"/>
                <a:cs typeface="Roboto Medium"/>
                <a:sym typeface="Roboto Medium"/>
              </a:rPr>
              <a:t>Re </a:t>
            </a:r>
            <a:r>
              <a:rPr i="0" lang="ru" sz="21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real</a:t>
            </a:r>
            <a:endParaRPr i="0" sz="21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ru" sz="2100" u="none" cap="none" strike="noStrike">
                <a:solidFill>
                  <a:srgbClr val="684AE0"/>
                </a:solidFill>
                <a:latin typeface="Roboto Medium"/>
                <a:ea typeface="Roboto Medium"/>
                <a:cs typeface="Roboto Medium"/>
                <a:sym typeface="Roboto Medium"/>
              </a:rPr>
              <a:t>Im </a:t>
            </a:r>
            <a:r>
              <a:rPr i="0" lang="ru" sz="21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imaginary</a:t>
            </a:r>
            <a:endParaRPr i="0" sz="21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2" name="Google Shape;712;p72"/>
          <p:cNvSpPr txBox="1"/>
          <p:nvPr/>
        </p:nvSpPr>
        <p:spPr>
          <a:xfrm>
            <a:off x="3036038" y="1942050"/>
            <a:ext cx="101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21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</a:t>
            </a:r>
            <a:endParaRPr b="1" i="0" sz="21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3" name="Google Shape;713;p72"/>
          <p:cNvSpPr txBox="1"/>
          <p:nvPr/>
        </p:nvSpPr>
        <p:spPr>
          <a:xfrm>
            <a:off x="3829963" y="1942050"/>
            <a:ext cx="101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21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</a:t>
            </a:r>
            <a:endParaRPr b="1" i="0" sz="21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4" name="Google Shape;714;p72"/>
          <p:cNvSpPr txBox="1"/>
          <p:nvPr>
            <p:ph type="title"/>
          </p:nvPr>
        </p:nvSpPr>
        <p:spPr>
          <a:xfrm>
            <a:off x="448954" y="943948"/>
            <a:ext cx="68250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Комплексные 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числа: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15" name="Google Shape;715;p72"/>
          <p:cNvPicPr preferRelativeResize="0"/>
          <p:nvPr/>
        </p:nvPicPr>
        <p:blipFill rotWithShape="1">
          <a:blip r:embed="rId5">
            <a:alphaModFix/>
          </a:blip>
          <a:srcRect b="48017" l="2863" r="4457" t="34490"/>
          <a:stretch/>
        </p:blipFill>
        <p:spPr>
          <a:xfrm>
            <a:off x="2259925" y="2384232"/>
            <a:ext cx="4723226" cy="43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2"/>
          <p:cNvPicPr preferRelativeResize="0"/>
          <p:nvPr/>
        </p:nvPicPr>
        <p:blipFill rotWithShape="1">
          <a:blip r:embed="rId5">
            <a:alphaModFix/>
          </a:blip>
          <a:srcRect b="48018" l="32870" r="65091" t="34490"/>
          <a:stretch/>
        </p:blipFill>
        <p:spPr>
          <a:xfrm>
            <a:off x="2767326" y="3167525"/>
            <a:ext cx="77357" cy="3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5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занятия: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5" name="Google Shape;495;p55"/>
          <p:cNvSpPr txBox="1"/>
          <p:nvPr/>
        </p:nvSpPr>
        <p:spPr>
          <a:xfrm>
            <a:off x="470475" y="1628825"/>
            <a:ext cx="45225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Введение в теорию множеств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marR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Описание множеств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marR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Операции над множествами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marR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Примеры множеств</a:t>
            </a:r>
            <a:endParaRPr b="0"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Введение в  математическую логику</a:t>
            </a:r>
            <a:endParaRPr b="0"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Основные законы логики высказываний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Примеры высказываний и задачи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6" name="Google Shape;496;p5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75" y="1664250"/>
            <a:ext cx="3463101" cy="25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5"/>
          <p:cNvSpPr txBox="1"/>
          <p:nvPr>
            <p:ph type="title"/>
          </p:nvPr>
        </p:nvSpPr>
        <p:spPr>
          <a:xfrm>
            <a:off x="818600" y="241800"/>
            <a:ext cx="412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00" name="Google Shape;50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7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73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Примеры множеств</a:t>
            </a:r>
            <a:endParaRPr sz="1300"/>
          </a:p>
        </p:txBody>
      </p:sp>
      <p:pic>
        <p:nvPicPr>
          <p:cNvPr id="726" name="Google Shape;72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0225" y="873138"/>
            <a:ext cx="4033501" cy="4025611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3"/>
          <p:cNvSpPr txBox="1"/>
          <p:nvPr>
            <p:ph type="title"/>
          </p:nvPr>
        </p:nvSpPr>
        <p:spPr>
          <a:xfrm>
            <a:off x="448952" y="943950"/>
            <a:ext cx="28089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Комплексные 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числа: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4"/>
          <p:cNvSpPr/>
          <p:nvPr/>
        </p:nvSpPr>
        <p:spPr>
          <a:xfrm>
            <a:off x="476250" y="335215"/>
            <a:ext cx="162027" cy="156226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74"/>
          <p:cNvSpPr/>
          <p:nvPr/>
        </p:nvSpPr>
        <p:spPr>
          <a:xfrm>
            <a:off x="614362" y="380807"/>
            <a:ext cx="124192" cy="119746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74"/>
          <p:cNvSpPr/>
          <p:nvPr/>
        </p:nvSpPr>
        <p:spPr>
          <a:xfrm>
            <a:off x="571500" y="338137"/>
            <a:ext cx="121015" cy="11668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4"/>
          <p:cNvSpPr/>
          <p:nvPr/>
        </p:nvSpPr>
        <p:spPr>
          <a:xfrm>
            <a:off x="571500" y="326031"/>
            <a:ext cx="181089" cy="174606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74"/>
          <p:cNvSpPr txBox="1"/>
          <p:nvPr/>
        </p:nvSpPr>
        <p:spPr>
          <a:xfrm>
            <a:off x="480100" y="4475925"/>
            <a:ext cx="2124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marR="0" rtl="0" algn="l">
              <a:lnSpc>
                <a:spcPct val="135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3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Источник:</a:t>
            </a:r>
            <a:r>
              <a:rPr lang="ru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math24.ru/</a:t>
            </a:r>
            <a:endParaRPr b="0"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8" name="Google Shape;738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4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Примеры множеств</a:t>
            </a:r>
            <a:endParaRPr b="0"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41" name="Google Shape;74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Множества чисел" id="742" name="Google Shape;74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337" y="894050"/>
            <a:ext cx="4750025" cy="41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4"/>
          <p:cNvSpPr txBox="1"/>
          <p:nvPr>
            <p:ph type="title"/>
          </p:nvPr>
        </p:nvSpPr>
        <p:spPr>
          <a:xfrm>
            <a:off x="448954" y="943948"/>
            <a:ext cx="68250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Комплексные 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числа: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7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75"/>
          <p:cNvSpPr txBox="1"/>
          <p:nvPr>
            <p:ph type="title"/>
          </p:nvPr>
        </p:nvSpPr>
        <p:spPr>
          <a:xfrm>
            <a:off x="448950" y="943950"/>
            <a:ext cx="8141700" cy="1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Два множества равны тогда и только тогда, когда состоят из одних и тех же элементов.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1" name="Google Shape;751;p75"/>
          <p:cNvSpPr txBox="1"/>
          <p:nvPr/>
        </p:nvSpPr>
        <p:spPr>
          <a:xfrm>
            <a:off x="453275" y="2548425"/>
            <a:ext cx="4888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же все элементы множества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содержатся в множестве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то говорят, что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является подмножеством множества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обозначают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 Само же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называют надмножеством множества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2" name="Google Shape;752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7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Примеры множеств</a:t>
            </a:r>
            <a:endParaRPr sz="1300"/>
          </a:p>
        </p:txBody>
      </p:sp>
      <p:pic>
        <p:nvPicPr>
          <p:cNvPr id="755" name="Google Shape;75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7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76"/>
          <p:cNvSpPr txBox="1"/>
          <p:nvPr/>
        </p:nvSpPr>
        <p:spPr>
          <a:xfrm>
            <a:off x="453275" y="943950"/>
            <a:ext cx="43161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рамках рассматриваемой математической теории вводят два исключительных множества: 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Пустое множество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(∅)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, не содержащее элементов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Универсальное множество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или «универсум» 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(𝑈)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, содержащее все элементы данной теории.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3" name="Google Shape;763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76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Примеры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766" name="Google Shape;76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3300" y="1524013"/>
            <a:ext cx="3312777" cy="216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7"/>
          <p:cNvSpPr txBox="1"/>
          <p:nvPr>
            <p:ph idx="4294967295" type="title"/>
          </p:nvPr>
        </p:nvSpPr>
        <p:spPr>
          <a:xfrm>
            <a:off x="436400" y="1963351"/>
            <a:ext cx="45963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Операции над множествами</a:t>
            </a:r>
            <a:endParaRPr/>
          </a:p>
        </p:txBody>
      </p:sp>
      <p:sp>
        <p:nvSpPr>
          <p:cNvPr id="773" name="Google Shape;773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7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7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77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/>
              <a:t>Операции над множествами</a:t>
            </a:r>
            <a:endParaRPr b="0" sz="1300"/>
          </a:p>
        </p:txBody>
      </p:sp>
      <p:pic>
        <p:nvPicPr>
          <p:cNvPr id="780" name="Google Shape;78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78"/>
          <p:cNvSpPr txBox="1"/>
          <p:nvPr/>
        </p:nvSpPr>
        <p:spPr>
          <a:xfrm>
            <a:off x="453275" y="943950"/>
            <a:ext cx="46521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Дополнение.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Для любого множества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𝐴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𝑈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определим дополнение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Например, в множестве вещественных чисел дополнением к множеству  </a:t>
            </a: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ℚ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является множество всех иррациональных чисел.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8" name="Google Shape;788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78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Операции над множествами</a:t>
            </a:r>
            <a:endParaRPr sz="1300"/>
          </a:p>
        </p:txBody>
      </p:sp>
      <p:pic>
        <p:nvPicPr>
          <p:cNvPr id="791" name="Google Shape;79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8"/>
          <p:cNvSpPr/>
          <p:nvPr/>
        </p:nvSpPr>
        <p:spPr>
          <a:xfrm>
            <a:off x="5645625" y="1114500"/>
            <a:ext cx="2914500" cy="2914500"/>
          </a:xfrm>
          <a:prstGeom prst="rect">
            <a:avLst/>
          </a:prstGeom>
          <a:solidFill>
            <a:srgbClr val="B5A6FF"/>
          </a:solidFill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8"/>
          <p:cNvSpPr/>
          <p:nvPr/>
        </p:nvSpPr>
        <p:spPr>
          <a:xfrm>
            <a:off x="6190408" y="1659283"/>
            <a:ext cx="1824900" cy="1824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8"/>
          <p:cNvSpPr txBox="1"/>
          <p:nvPr/>
        </p:nvSpPr>
        <p:spPr>
          <a:xfrm>
            <a:off x="6994931" y="2348573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/>
              <a:t>A</a:t>
            </a:r>
            <a:endParaRPr sz="2600"/>
          </a:p>
        </p:txBody>
      </p:sp>
      <p:pic>
        <p:nvPicPr>
          <p:cNvPr id="795" name="Google Shape;79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950" y="1629512"/>
            <a:ext cx="2914458" cy="4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7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79"/>
          <p:cNvSpPr txBox="1"/>
          <p:nvPr/>
        </p:nvSpPr>
        <p:spPr>
          <a:xfrm>
            <a:off x="453275" y="943950"/>
            <a:ext cx="46521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Объединение.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Для любых двух множеств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𝐴,𝐵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𝑈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определим объединение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Значок 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∨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внутри фигурной скобки называется "дизъюнкция" , по смыслу максимально приближенная к союзу «или» (логическая сумма). 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Например, объединением отрезков  [1,3]  и  [2,7]  является отрезок  [1,7]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3" name="Google Shape;803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79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Операции над множествами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06" name="Google Shape;80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7" name="Google Shape;807;p79"/>
          <p:cNvGrpSpPr/>
          <p:nvPr/>
        </p:nvGrpSpPr>
        <p:grpSpPr>
          <a:xfrm>
            <a:off x="5645625" y="1114500"/>
            <a:ext cx="2914500" cy="2914500"/>
            <a:chOff x="4968175" y="1804075"/>
            <a:chExt cx="2914500" cy="2914500"/>
          </a:xfrm>
        </p:grpSpPr>
        <p:sp>
          <p:nvSpPr>
            <p:cNvPr id="808" name="Google Shape;808;p79"/>
            <p:cNvSpPr/>
            <p:nvPr/>
          </p:nvSpPr>
          <p:spPr>
            <a:xfrm>
              <a:off x="5953467" y="2805873"/>
              <a:ext cx="1824900" cy="1824900"/>
            </a:xfrm>
            <a:prstGeom prst="ellipse">
              <a:avLst/>
            </a:prstGeom>
            <a:solidFill>
              <a:srgbClr val="B5A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9"/>
            <p:cNvSpPr/>
            <p:nvPr/>
          </p:nvSpPr>
          <p:spPr>
            <a:xfrm>
              <a:off x="5074767" y="1905773"/>
              <a:ext cx="1824900" cy="1824900"/>
            </a:xfrm>
            <a:prstGeom prst="ellipse">
              <a:avLst/>
            </a:prstGeom>
            <a:solidFill>
              <a:srgbClr val="B5A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9"/>
            <p:cNvSpPr/>
            <p:nvPr/>
          </p:nvSpPr>
          <p:spPr>
            <a:xfrm>
              <a:off x="4968175" y="1804075"/>
              <a:ext cx="2914500" cy="2914500"/>
            </a:xfrm>
            <a:prstGeom prst="rect">
              <a:avLst/>
            </a:prstGeom>
            <a:noFill/>
            <a:ln cap="flat" cmpd="sng" w="28575">
              <a:solidFill>
                <a:srgbClr val="B5A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9"/>
            <p:cNvSpPr/>
            <p:nvPr/>
          </p:nvSpPr>
          <p:spPr>
            <a:xfrm>
              <a:off x="5952283" y="2809633"/>
              <a:ext cx="1824900" cy="1824900"/>
            </a:xfrm>
            <a:prstGeom prst="ellipse">
              <a:avLst/>
            </a:prstGeom>
            <a:noFill/>
            <a:ln cap="flat" cmpd="sng" w="28575">
              <a:solidFill>
                <a:srgbClr val="684A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79"/>
            <p:cNvSpPr/>
            <p:nvPr/>
          </p:nvSpPr>
          <p:spPr>
            <a:xfrm>
              <a:off x="5073583" y="1909533"/>
              <a:ext cx="1824900" cy="1824900"/>
            </a:xfrm>
            <a:prstGeom prst="ellipse">
              <a:avLst/>
            </a:prstGeom>
            <a:noFill/>
            <a:ln cap="flat" cmpd="sng" w="28575">
              <a:solidFill>
                <a:srgbClr val="684A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3" name="Google Shape;81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275" y="1670896"/>
            <a:ext cx="4118724" cy="396042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9"/>
          <p:cNvSpPr txBox="1"/>
          <p:nvPr/>
        </p:nvSpPr>
        <p:spPr>
          <a:xfrm>
            <a:off x="6405556" y="1664248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>
                <a:solidFill>
                  <a:schemeClr val="lt1"/>
                </a:solidFill>
              </a:rPr>
              <a:t>A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815" name="Google Shape;815;p79"/>
          <p:cNvSpPr txBox="1"/>
          <p:nvPr/>
        </p:nvSpPr>
        <p:spPr>
          <a:xfrm>
            <a:off x="7637856" y="3027173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>
                <a:solidFill>
                  <a:schemeClr val="lt1"/>
                </a:solidFill>
              </a:rPr>
              <a:t>B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85160">
            <a:off x="6524190" y="2222001"/>
            <a:ext cx="1143970" cy="72484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0"/>
          <p:cNvSpPr/>
          <p:nvPr/>
        </p:nvSpPr>
        <p:spPr>
          <a:xfrm>
            <a:off x="5751033" y="1219958"/>
            <a:ext cx="1824900" cy="18249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80"/>
          <p:cNvSpPr/>
          <p:nvPr/>
        </p:nvSpPr>
        <p:spPr>
          <a:xfrm>
            <a:off x="6629733" y="2120058"/>
            <a:ext cx="1824900" cy="18249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80"/>
          <p:cNvSpPr/>
          <p:nvPr/>
        </p:nvSpPr>
        <p:spPr>
          <a:xfrm>
            <a:off x="5645625" y="1114500"/>
            <a:ext cx="2914500" cy="2914500"/>
          </a:xfrm>
          <a:prstGeom prst="rect">
            <a:avLst/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8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0"/>
          <p:cNvSpPr txBox="1"/>
          <p:nvPr/>
        </p:nvSpPr>
        <p:spPr>
          <a:xfrm>
            <a:off x="453275" y="943950"/>
            <a:ext cx="46521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Пересечение.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Для любых двух множеств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𝐴,𝐵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𝑈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определим пересечение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Значок 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∧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внутри фигурной скобки называется "конъюнкция", по смыслу максимально приближенная 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к союзу «и» (логическое произведение). 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Например, пересечением отрезков  [1,3]  и  [2,7]  является отрезок  [2,3].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7" name="Google Shape;827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80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Операции над множествами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30" name="Google Shape;830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0"/>
          <p:cNvSpPr txBox="1"/>
          <p:nvPr/>
        </p:nvSpPr>
        <p:spPr>
          <a:xfrm>
            <a:off x="6405556" y="1664248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/>
              <a:t>A</a:t>
            </a:r>
            <a:endParaRPr b="1" sz="2600"/>
          </a:p>
        </p:txBody>
      </p:sp>
      <p:sp>
        <p:nvSpPr>
          <p:cNvPr id="832" name="Google Shape;832;p80"/>
          <p:cNvSpPr txBox="1"/>
          <p:nvPr/>
        </p:nvSpPr>
        <p:spPr>
          <a:xfrm>
            <a:off x="7637856" y="3027173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/>
              <a:t>B</a:t>
            </a:r>
            <a:endParaRPr b="1" sz="2600"/>
          </a:p>
        </p:txBody>
      </p:sp>
      <p:pic>
        <p:nvPicPr>
          <p:cNvPr id="833" name="Google Shape;83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275" y="1704361"/>
            <a:ext cx="4118725" cy="34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1"/>
          <p:cNvSpPr/>
          <p:nvPr/>
        </p:nvSpPr>
        <p:spPr>
          <a:xfrm>
            <a:off x="5752217" y="1216198"/>
            <a:ext cx="1824900" cy="1824900"/>
          </a:xfrm>
          <a:prstGeom prst="ellipse">
            <a:avLst/>
          </a:prstGeom>
          <a:solidFill>
            <a:srgbClr val="B5A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81"/>
          <p:cNvSpPr/>
          <p:nvPr/>
        </p:nvSpPr>
        <p:spPr>
          <a:xfrm>
            <a:off x="5645625" y="1114500"/>
            <a:ext cx="2914500" cy="2914500"/>
          </a:xfrm>
          <a:prstGeom prst="rect">
            <a:avLst/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81"/>
          <p:cNvSpPr txBox="1"/>
          <p:nvPr/>
        </p:nvSpPr>
        <p:spPr>
          <a:xfrm>
            <a:off x="453275" y="943950"/>
            <a:ext cx="46521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Разность.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Для любых двух множеств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𝐴,𝐵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𝑈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определим разность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Например, разность отрезков  [1,3]  и  [2,7]  является отрезок  [1,2) , причем не включая 2.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3" name="Google Shape;843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81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Операции над множествами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46" name="Google Shape;84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81"/>
          <p:cNvSpPr txBox="1"/>
          <p:nvPr/>
        </p:nvSpPr>
        <p:spPr>
          <a:xfrm>
            <a:off x="6405556" y="1664248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>
                <a:solidFill>
                  <a:schemeClr val="lt1"/>
                </a:solidFill>
              </a:rPr>
              <a:t>A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848" name="Google Shape;84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737995"/>
            <a:ext cx="4095750" cy="3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81"/>
          <p:cNvSpPr/>
          <p:nvPr/>
        </p:nvSpPr>
        <p:spPr>
          <a:xfrm>
            <a:off x="6630917" y="2116298"/>
            <a:ext cx="1824900" cy="182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81"/>
          <p:cNvSpPr/>
          <p:nvPr/>
        </p:nvSpPr>
        <p:spPr>
          <a:xfrm>
            <a:off x="5751033" y="1219958"/>
            <a:ext cx="1824900" cy="18249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81"/>
          <p:cNvSpPr/>
          <p:nvPr/>
        </p:nvSpPr>
        <p:spPr>
          <a:xfrm>
            <a:off x="6629733" y="2120058"/>
            <a:ext cx="1824900" cy="18249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81"/>
          <p:cNvSpPr txBox="1"/>
          <p:nvPr/>
        </p:nvSpPr>
        <p:spPr>
          <a:xfrm>
            <a:off x="7637856" y="3027173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/>
              <a:t>B</a:t>
            </a:r>
            <a:endParaRPr sz="2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025" y="1204923"/>
            <a:ext cx="2703600" cy="2733728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82"/>
          <p:cNvSpPr/>
          <p:nvPr/>
        </p:nvSpPr>
        <p:spPr>
          <a:xfrm>
            <a:off x="5645625" y="1114500"/>
            <a:ext cx="2914500" cy="2914500"/>
          </a:xfrm>
          <a:prstGeom prst="rect">
            <a:avLst/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82"/>
          <p:cNvSpPr txBox="1"/>
          <p:nvPr/>
        </p:nvSpPr>
        <p:spPr>
          <a:xfrm>
            <a:off x="453275" y="943950"/>
            <a:ext cx="46521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Симметрическая разность.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Для любых двух множеств 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𝐴,𝐵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𝑈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определим симметрическую разность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Значок 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⊕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внутри фигурной скобки имеет много названий. Мы будем называть исключающее «или». Например, симметрическая разность отрезков  [1,3]  и  [2,7]  является объединение двух отрезков  [1,2)∪(3,7] , причем не включая 2 и 3.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2" name="Google Shape;862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82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Операции над множествами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65" name="Google Shape;86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2"/>
          <p:cNvSpPr txBox="1"/>
          <p:nvPr/>
        </p:nvSpPr>
        <p:spPr>
          <a:xfrm>
            <a:off x="6405556" y="1664248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>
                <a:solidFill>
                  <a:schemeClr val="lt1"/>
                </a:solidFill>
              </a:rPr>
              <a:t>A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867" name="Google Shape;867;p82"/>
          <p:cNvSpPr txBox="1"/>
          <p:nvPr/>
        </p:nvSpPr>
        <p:spPr>
          <a:xfrm>
            <a:off x="7637856" y="3027173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>
                <a:solidFill>
                  <a:schemeClr val="lt1"/>
                </a:solidFill>
              </a:rPr>
              <a:t>B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868" name="Google Shape;868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100" y="2010333"/>
            <a:ext cx="4087901" cy="345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6"/>
          <p:cNvSpPr txBox="1"/>
          <p:nvPr/>
        </p:nvSpPr>
        <p:spPr>
          <a:xfrm>
            <a:off x="450550" y="1131750"/>
            <a:ext cx="60870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  <a:t>Любая научная дисциплина </a:t>
            </a:r>
            <a:b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  <a:t>требует теории для её изучения. </a:t>
            </a:r>
            <a:b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  <a:t>Для математического анализа и для </a:t>
            </a:r>
            <a:b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  <a:t>любой другой математической дисциплины такой теорией</a:t>
            </a:r>
            <a:endParaRPr sz="2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  <a:t>является </a:t>
            </a:r>
            <a:r>
              <a:rPr lang="ru" sz="27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теория множеств.</a:t>
            </a:r>
            <a:endParaRPr sz="3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8" name="Google Shape;508;p5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6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401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11" name="Google Shape;5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3"/>
          <p:cNvSpPr txBox="1"/>
          <p:nvPr/>
        </p:nvSpPr>
        <p:spPr>
          <a:xfrm>
            <a:off x="453016" y="1030116"/>
            <a:ext cx="5248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Реализация на Python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74" name="Google Shape;874;p83"/>
          <p:cNvSpPr/>
          <p:nvPr/>
        </p:nvSpPr>
        <p:spPr>
          <a:xfrm>
            <a:off x="476251" y="335215"/>
            <a:ext cx="162027" cy="156226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83"/>
          <p:cNvSpPr/>
          <p:nvPr/>
        </p:nvSpPr>
        <p:spPr>
          <a:xfrm>
            <a:off x="614363" y="380807"/>
            <a:ext cx="124192" cy="119746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83"/>
          <p:cNvSpPr/>
          <p:nvPr/>
        </p:nvSpPr>
        <p:spPr>
          <a:xfrm>
            <a:off x="571501" y="338137"/>
            <a:ext cx="121015" cy="11668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83"/>
          <p:cNvSpPr/>
          <p:nvPr/>
        </p:nvSpPr>
        <p:spPr>
          <a:xfrm>
            <a:off x="571501" y="326031"/>
            <a:ext cx="181089" cy="174606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83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Операции над множествами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81" name="Google Shape;8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347" y="1656377"/>
            <a:ext cx="6817306" cy="31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4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84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84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84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84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Операции над множествами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94" name="Google Shape;89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84"/>
          <p:cNvGrpSpPr/>
          <p:nvPr/>
        </p:nvGrpSpPr>
        <p:grpSpPr>
          <a:xfrm>
            <a:off x="1163347" y="1656377"/>
            <a:ext cx="6817306" cy="3137975"/>
            <a:chOff x="1163347" y="1656377"/>
            <a:chExt cx="6817306" cy="3137975"/>
          </a:xfrm>
        </p:grpSpPr>
        <p:pic>
          <p:nvPicPr>
            <p:cNvPr id="896" name="Google Shape;896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63347" y="1656377"/>
              <a:ext cx="6817306" cy="313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84"/>
            <p:cNvPicPr preferRelativeResize="0"/>
            <p:nvPr/>
          </p:nvPicPr>
          <p:blipFill rotWithShape="1">
            <a:blip r:embed="rId5">
              <a:alphaModFix/>
            </a:blip>
            <a:srcRect b="0" l="0" r="0" t="53119"/>
            <a:stretch/>
          </p:blipFill>
          <p:spPr>
            <a:xfrm>
              <a:off x="1163350" y="1830450"/>
              <a:ext cx="6817299" cy="2735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8" name="Google Shape;898;p84"/>
          <p:cNvSpPr txBox="1"/>
          <p:nvPr/>
        </p:nvSpPr>
        <p:spPr>
          <a:xfrm>
            <a:off x="453016" y="1030116"/>
            <a:ext cx="5248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Реализация на Python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5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85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85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85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5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Операции над множествами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10" name="Google Shape;91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49" y="2048882"/>
            <a:ext cx="3771750" cy="89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0075" y="940575"/>
            <a:ext cx="3831901" cy="383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129185"/>
            <a:ext cx="4105275" cy="733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6"/>
          <p:cNvSpPr txBox="1"/>
          <p:nvPr>
            <p:ph idx="4294967295" type="title"/>
          </p:nvPr>
        </p:nvSpPr>
        <p:spPr>
          <a:xfrm>
            <a:off x="436400" y="1961250"/>
            <a:ext cx="58959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Множества. Рациональные числа</a:t>
            </a:r>
            <a:endParaRPr/>
          </a:p>
        </p:txBody>
      </p:sp>
      <p:sp>
        <p:nvSpPr>
          <p:cNvPr id="919" name="Google Shape;919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8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8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86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/>
              <a:t>Множества. Рациональные числа</a:t>
            </a:r>
            <a:endParaRPr b="0" sz="1300"/>
          </a:p>
        </p:txBody>
      </p:sp>
      <p:pic>
        <p:nvPicPr>
          <p:cNvPr id="926" name="Google Shape;92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87"/>
          <p:cNvPicPr preferRelativeResize="0"/>
          <p:nvPr/>
        </p:nvPicPr>
        <p:blipFill rotWithShape="1">
          <a:blip r:embed="rId3">
            <a:alphaModFix/>
          </a:blip>
          <a:srcRect b="82165" l="0" r="0" t="0"/>
          <a:stretch/>
        </p:blipFill>
        <p:spPr>
          <a:xfrm>
            <a:off x="2685300" y="1030125"/>
            <a:ext cx="3773375" cy="61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87"/>
          <p:cNvPicPr preferRelativeResize="0"/>
          <p:nvPr/>
        </p:nvPicPr>
        <p:blipFill rotWithShape="1">
          <a:blip r:embed="rId3">
            <a:alphaModFix/>
          </a:blip>
          <a:srcRect b="0" l="0" r="0" t="21048"/>
          <a:stretch/>
        </p:blipFill>
        <p:spPr>
          <a:xfrm>
            <a:off x="2444750" y="1794825"/>
            <a:ext cx="4254475" cy="30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87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8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87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38" name="Google Shape;93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8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8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88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48" name="Google Shape;94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675" y="1209525"/>
            <a:ext cx="3168650" cy="33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9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8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89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59" name="Google Shape;95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5275" y="1167125"/>
            <a:ext cx="3153449" cy="3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0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9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90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70" name="Google Shape;97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90"/>
          <p:cNvPicPr preferRelativeResize="0"/>
          <p:nvPr/>
        </p:nvPicPr>
        <p:blipFill rotWithShape="1">
          <a:blip r:embed="rId4">
            <a:alphaModFix/>
          </a:blip>
          <a:srcRect b="7071" l="0" r="0" t="0"/>
          <a:stretch/>
        </p:blipFill>
        <p:spPr>
          <a:xfrm>
            <a:off x="2723800" y="1243100"/>
            <a:ext cx="3696400" cy="301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1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9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91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81" name="Google Shape;98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91"/>
          <p:cNvPicPr preferRelativeResize="0"/>
          <p:nvPr/>
        </p:nvPicPr>
        <p:blipFill rotWithShape="1">
          <a:blip r:embed="rId4">
            <a:alphaModFix/>
          </a:blip>
          <a:srcRect b="85932" l="0" r="0" t="0"/>
          <a:stretch/>
        </p:blipFill>
        <p:spPr>
          <a:xfrm>
            <a:off x="3230075" y="1325550"/>
            <a:ext cx="2683850" cy="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2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9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92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92" name="Google Shape;99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0075" y="1325550"/>
            <a:ext cx="2683850" cy="31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7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Свойства любой научной теории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453278" y="2205551"/>
            <a:ext cx="5964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Теорию невозможно доказать или опровергнуть: это набор аксиом, инструмент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Любая теория, состоящая из аксиом, неполна и требует проверки теорией большего порядка (Гёдель Курт Фридрих)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5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7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901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23" name="Google Shape;5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93"/>
          <p:cNvSpPr txBox="1"/>
          <p:nvPr>
            <p:ph type="title"/>
          </p:nvPr>
        </p:nvSpPr>
        <p:spPr>
          <a:xfrm>
            <a:off x="476257" y="2104830"/>
            <a:ext cx="4596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4400"/>
              <a:t>Математическая логика</a:t>
            </a:r>
            <a:endParaRPr sz="4400"/>
          </a:p>
        </p:txBody>
      </p:sp>
      <p:sp>
        <p:nvSpPr>
          <p:cNvPr id="1003" name="Google Shape;1003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93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/>
              <a:t>Математическая логика</a:t>
            </a:r>
            <a:endParaRPr b="0" sz="1300"/>
          </a:p>
        </p:txBody>
      </p:sp>
      <p:pic>
        <p:nvPicPr>
          <p:cNvPr id="1006" name="Google Shape;100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200" y="1570763"/>
            <a:ext cx="3557200" cy="20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9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94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Математическая логика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15" name="Google Shape;1015;p94"/>
          <p:cNvSpPr txBox="1"/>
          <p:nvPr/>
        </p:nvSpPr>
        <p:spPr>
          <a:xfrm>
            <a:off x="453275" y="1852775"/>
            <a:ext cx="4293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Логика высказываний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рассматривает и решает вопрос об истинности или ложности высказываний на основе изучения способа построения высказываний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из так называемых элементарных высказываний с помощью логических операций или связок. Основным понятием этого раздела логики является 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высказывание.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6" name="Google Shape;1016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9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Математическая логика</a:t>
            </a:r>
            <a:endParaRPr sz="1300"/>
          </a:p>
        </p:txBody>
      </p:sp>
      <p:pic>
        <p:nvPicPr>
          <p:cNvPr id="1019" name="Google Shape;101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1258" y="1851850"/>
            <a:ext cx="3262762" cy="239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9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95"/>
          <p:cNvSpPr txBox="1"/>
          <p:nvPr/>
        </p:nvSpPr>
        <p:spPr>
          <a:xfrm>
            <a:off x="476250" y="1011300"/>
            <a:ext cx="58338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Высказыванием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называется повествовательное предложение, про которое всегда определенно можно сказать, является оно истинным (1) или ложным (0).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Примеры высказываний: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«2+2=4», «1+1=1»,«Земля вращается вокруг Солнца», «3&gt;5», «10 – нечетное число», «На улице идет дождь». </a:t>
            </a:r>
            <a:endParaRPr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Побудительные предложения (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«Кругом!», «Идите к доске!»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), вопросительные (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«Сколько времени?»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 и восклицательные 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«Ак Барс – чемпион!»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 высказываниями не являются.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8" name="Google Shape;1028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9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Математическая логика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31" name="Google Shape;103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9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96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Математическая логика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39" name="Google Shape;1039;p96"/>
          <p:cNvSpPr txBox="1"/>
          <p:nvPr/>
        </p:nvSpPr>
        <p:spPr>
          <a:xfrm>
            <a:off x="453275" y="1557225"/>
            <a:ext cx="4003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 1.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Предложение «Сдать зачет по математике можно, зная блестяще теорию или решив все примеры» можно представить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A⋃B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где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: «Сдать зачет можно, зная блестяще теорию»,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: «Сдать зачет можно, решив все примеры»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0" name="Google Shape;1040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9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Математическая логика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43" name="Google Shape;104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1258" y="1851850"/>
            <a:ext cx="3262762" cy="239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9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9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97"/>
          <p:cNvSpPr txBox="1"/>
          <p:nvPr>
            <p:ph type="title"/>
          </p:nvPr>
        </p:nvSpPr>
        <p:spPr>
          <a:xfrm>
            <a:off x="448954" y="943948"/>
            <a:ext cx="68250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Способы работы с выражениями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52" name="Google Shape;1052;p97"/>
          <p:cNvSpPr txBox="1"/>
          <p:nvPr/>
        </p:nvSpPr>
        <p:spPr>
          <a:xfrm>
            <a:off x="453275" y="2247000"/>
            <a:ext cx="5964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42900" lvl="0" marL="3492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684AE0"/>
              </a:buClr>
              <a:buSzPts val="1500"/>
              <a:buChar char="⦁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помощью таблицы истинности.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925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помощью основных законов логики высказываний.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53" name="Google Shape;1053;p9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9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97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Математическая логика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56" name="Google Shape;105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97"/>
          <p:cNvSpPr txBox="1"/>
          <p:nvPr/>
        </p:nvSpPr>
        <p:spPr>
          <a:xfrm>
            <a:off x="453275" y="4413825"/>
            <a:ext cx="5964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Диаграммы Венна:</a:t>
            </a:r>
            <a:r>
              <a:rPr lang="ru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 u="sng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libraryno.ru/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98"/>
          <p:cNvSpPr txBox="1"/>
          <p:nvPr>
            <p:ph idx="4294967295" type="title"/>
          </p:nvPr>
        </p:nvSpPr>
        <p:spPr>
          <a:xfrm>
            <a:off x="436400" y="1333800"/>
            <a:ext cx="5440800" cy="24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Логические операции </a:t>
            </a:r>
            <a:br>
              <a:rPr lang="ru"/>
            </a:br>
            <a:r>
              <a:rPr lang="ru"/>
              <a:t>и таблицы истинности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3" name="Google Shape;1063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9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9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075" y="1534475"/>
            <a:ext cx="3682576" cy="20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98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71" name="Google Shape;107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9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9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0" name="Google Shape;1080;p99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{839026F2-A2D4-4E93-9542-A9510DCD3E21}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081" name="Google Shape;1081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99"/>
          <p:cNvSpPr txBox="1"/>
          <p:nvPr>
            <p:ph type="title"/>
          </p:nvPr>
        </p:nvSpPr>
        <p:spPr>
          <a:xfrm>
            <a:off x="818600" y="241800"/>
            <a:ext cx="481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84" name="Google Shape;10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99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истинности для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конъюнкции (логическое умножение)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6" name="Google Shape;1086;p99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99"/>
          <p:cNvSpPr txBox="1"/>
          <p:nvPr>
            <p:ph type="title"/>
          </p:nvPr>
        </p:nvSpPr>
        <p:spPr>
          <a:xfrm>
            <a:off x="7138475" y="2442600"/>
            <a:ext cx="1452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6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</a:t>
            </a:r>
            <a:endParaRPr sz="26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0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0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0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97" name="Google Shape;1097;p100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{839026F2-A2D4-4E93-9542-A9510DCD3E21}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098" name="Google Shape;1098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00"/>
          <p:cNvSpPr txBox="1"/>
          <p:nvPr>
            <p:ph type="title"/>
          </p:nvPr>
        </p:nvSpPr>
        <p:spPr>
          <a:xfrm>
            <a:off x="818600" y="241800"/>
            <a:ext cx="4941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01" name="Google Shape;110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00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2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истинности для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дизъюнкции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3" name="Google Shape;1103;p100"/>
          <p:cNvSpPr txBox="1"/>
          <p:nvPr>
            <p:ph type="title"/>
          </p:nvPr>
        </p:nvSpPr>
        <p:spPr>
          <a:xfrm>
            <a:off x="7138475" y="2475651"/>
            <a:ext cx="14523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10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10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12" name="Google Shape;1112;p101"/>
          <p:cNvGraphicFramePr/>
          <p:nvPr/>
        </p:nvGraphicFramePr>
        <p:xfrm>
          <a:off x="2860337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{839026F2-A2D4-4E93-9542-A9510DCD3E21}</a:tableStyleId>
              </a:tblPr>
              <a:tblGrid>
                <a:gridCol w="1465150"/>
                <a:gridCol w="1600050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не 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13" name="Google Shape;1113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01"/>
          <p:cNvSpPr txBox="1"/>
          <p:nvPr>
            <p:ph type="title"/>
          </p:nvPr>
        </p:nvSpPr>
        <p:spPr>
          <a:xfrm>
            <a:off x="818600" y="241800"/>
            <a:ext cx="4956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16" name="Google Shape;111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01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3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Логическое отрицание или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инверсия: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Ā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18" name="Google Shape;1118;p101"/>
          <p:cNvSpPr txBox="1"/>
          <p:nvPr>
            <p:ph type="title"/>
          </p:nvPr>
        </p:nvSpPr>
        <p:spPr>
          <a:xfrm>
            <a:off x="470425" y="4190025"/>
            <a:ext cx="4101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 исходному логическому выражению добавляется частица «не» или слова «неверно, что».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19" name="Google Shape;1119;p101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01"/>
          <p:cNvSpPr txBox="1"/>
          <p:nvPr>
            <p:ph type="title"/>
          </p:nvPr>
        </p:nvSpPr>
        <p:spPr>
          <a:xfrm>
            <a:off x="7138463" y="2469450"/>
            <a:ext cx="1452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10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0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29" name="Google Shape;1129;p102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{839026F2-A2D4-4E93-9542-A9510DCD3E21}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30" name="Google Shape;1130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02"/>
          <p:cNvSpPr txBox="1"/>
          <p:nvPr>
            <p:ph type="title"/>
          </p:nvPr>
        </p:nvSpPr>
        <p:spPr>
          <a:xfrm>
            <a:off x="818600" y="241800"/>
            <a:ext cx="47577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33" name="Google Shape;113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02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4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Логическое следование или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импликация: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условие;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следствие.</a:t>
            </a:r>
            <a:endParaRPr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A→B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35" name="Google Shape;1135;p102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02"/>
          <p:cNvSpPr txBox="1"/>
          <p:nvPr>
            <p:ph type="title"/>
          </p:nvPr>
        </p:nvSpPr>
        <p:spPr>
          <a:xfrm>
            <a:off x="7138463" y="2334900"/>
            <a:ext cx="1452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… ,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 … .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8"/>
          <p:cNvSpPr txBox="1"/>
          <p:nvPr/>
        </p:nvSpPr>
        <p:spPr>
          <a:xfrm>
            <a:off x="453275" y="1808425"/>
            <a:ext cx="269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 есть рано или поздно любая теория приводит 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 противоречиям внутри себя, что требует развития новой или переосмысления старой теории.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1" name="Google Shape;531;p5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8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101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34" name="Google Shape;5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.ibb.co/SvYqVFf/1-1.png" id="535" name="Google Shape;535;p58"/>
          <p:cNvPicPr preferRelativeResize="0"/>
          <p:nvPr/>
        </p:nvPicPr>
        <p:blipFill rotWithShape="1">
          <a:blip r:embed="rId4">
            <a:alphaModFix/>
          </a:blip>
          <a:srcRect b="0" l="12533" r="0" t="0"/>
          <a:stretch/>
        </p:blipFill>
        <p:spPr>
          <a:xfrm>
            <a:off x="4447175" y="1364075"/>
            <a:ext cx="3831900" cy="29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 txBox="1"/>
          <p:nvPr/>
        </p:nvSpPr>
        <p:spPr>
          <a:xfrm>
            <a:off x="4032875" y="1808425"/>
            <a:ext cx="3201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а)</a:t>
            </a:r>
            <a:endParaRPr b="1"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б)</a:t>
            </a:r>
            <a:endParaRPr b="1"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0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0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45" name="Google Shape;1145;p103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{839026F2-A2D4-4E93-9542-A9510DCD3E21}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46" name="Google Shape;1146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03"/>
          <p:cNvSpPr txBox="1"/>
          <p:nvPr>
            <p:ph type="title"/>
          </p:nvPr>
        </p:nvSpPr>
        <p:spPr>
          <a:xfrm>
            <a:off x="818600" y="241800"/>
            <a:ext cx="4890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49" name="Google Shape;114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03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03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4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Логическое следование или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импликация: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условие;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следствие. 	</a:t>
            </a:r>
            <a:endParaRPr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A→B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2" name="Google Shape;1152;p103"/>
          <p:cNvSpPr txBox="1"/>
          <p:nvPr>
            <p:ph type="title"/>
          </p:nvPr>
        </p:nvSpPr>
        <p:spPr>
          <a:xfrm>
            <a:off x="7138463" y="2334900"/>
            <a:ext cx="1452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… ,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 … .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3" name="Google Shape;1153;p103"/>
          <p:cNvSpPr/>
          <p:nvPr/>
        </p:nvSpPr>
        <p:spPr>
          <a:xfrm>
            <a:off x="7143750" y="3473700"/>
            <a:ext cx="1446900" cy="6510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3"/>
          <p:cNvSpPr txBox="1"/>
          <p:nvPr>
            <p:ph type="title"/>
          </p:nvPr>
        </p:nvSpPr>
        <p:spPr>
          <a:xfrm>
            <a:off x="7138475" y="3639000"/>
            <a:ext cx="1452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2500">
                <a:latin typeface="IBM Plex Sans"/>
                <a:ea typeface="IBM Plex Sans"/>
                <a:cs typeface="IBM Plex Sans"/>
                <a:sym typeface="IBM Plex Sans"/>
              </a:rPr>
              <a:t>A &lt;=B</a:t>
            </a:r>
            <a:endParaRPr b="1" sz="2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0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0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0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0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63" name="Google Shape;1163;p104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{839026F2-A2D4-4E93-9542-A9510DCD3E21}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64" name="Google Shape;1164;p10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0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04"/>
          <p:cNvSpPr txBox="1"/>
          <p:nvPr>
            <p:ph type="title"/>
          </p:nvPr>
        </p:nvSpPr>
        <p:spPr>
          <a:xfrm>
            <a:off x="818600" y="241800"/>
            <a:ext cx="4853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67" name="Google Shape;116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04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4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5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Логическая равнозначность или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эквивалентность: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A↔B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0" name="Google Shape;1170;p104"/>
          <p:cNvSpPr txBox="1"/>
          <p:nvPr>
            <p:ph type="title"/>
          </p:nvPr>
        </p:nvSpPr>
        <p:spPr>
          <a:xfrm>
            <a:off x="7138475" y="2155050"/>
            <a:ext cx="14523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тогда</a:t>
            </a:r>
            <a:b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только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тогда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0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0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0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0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0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0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105"/>
          <p:cNvSpPr txBox="1"/>
          <p:nvPr>
            <p:ph type="title"/>
          </p:nvPr>
        </p:nvSpPr>
        <p:spPr>
          <a:xfrm>
            <a:off x="818600" y="241800"/>
            <a:ext cx="5198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82" name="Google Shape;118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05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5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Логическая равнозначность или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эквивалентность: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A↔B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84" name="Google Shape;1184;p105"/>
          <p:cNvSpPr/>
          <p:nvPr/>
        </p:nvSpPr>
        <p:spPr>
          <a:xfrm>
            <a:off x="7143750" y="3473700"/>
            <a:ext cx="1446900" cy="6510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05"/>
          <p:cNvSpPr txBox="1"/>
          <p:nvPr>
            <p:ph type="title"/>
          </p:nvPr>
        </p:nvSpPr>
        <p:spPr>
          <a:xfrm>
            <a:off x="7138475" y="3639000"/>
            <a:ext cx="1452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2500">
                <a:latin typeface="IBM Plex Sans"/>
                <a:ea typeface="IBM Plex Sans"/>
                <a:cs typeface="IBM Plex Sans"/>
                <a:sym typeface="IBM Plex Sans"/>
              </a:rPr>
              <a:t>A = B</a:t>
            </a:r>
            <a:endParaRPr b="1" sz="2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1186" name="Google Shape;1186;p105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{839026F2-A2D4-4E93-9542-A9510DCD3E21}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87" name="Google Shape;1187;p105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05"/>
          <p:cNvSpPr txBox="1"/>
          <p:nvPr>
            <p:ph type="title"/>
          </p:nvPr>
        </p:nvSpPr>
        <p:spPr>
          <a:xfrm>
            <a:off x="7138475" y="2155050"/>
            <a:ext cx="14523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тогда</a:t>
            </a:r>
            <a:b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только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тогда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0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0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0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0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7" name="Google Shape;1197;p106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{839026F2-A2D4-4E93-9542-A9510DCD3E21}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98" name="Google Shape;1198;p10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0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06"/>
          <p:cNvSpPr txBox="1"/>
          <p:nvPr>
            <p:ph type="title"/>
          </p:nvPr>
        </p:nvSpPr>
        <p:spPr>
          <a:xfrm>
            <a:off x="818600" y="241800"/>
            <a:ext cx="4824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01" name="Google Shape;120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06"/>
          <p:cNvSpPr txBox="1"/>
          <p:nvPr>
            <p:ph type="title"/>
          </p:nvPr>
        </p:nvSpPr>
        <p:spPr>
          <a:xfrm>
            <a:off x="470425" y="1014300"/>
            <a:ext cx="7845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∗"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Исключающее или: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A ⊕ 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0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0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0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0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0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0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107"/>
          <p:cNvSpPr txBox="1"/>
          <p:nvPr>
            <p:ph type="title"/>
          </p:nvPr>
        </p:nvSpPr>
        <p:spPr>
          <a:xfrm>
            <a:off x="818600" y="241800"/>
            <a:ext cx="4794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14" name="Google Shape;121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07"/>
          <p:cNvSpPr txBox="1"/>
          <p:nvPr>
            <p:ph type="title"/>
          </p:nvPr>
        </p:nvSpPr>
        <p:spPr>
          <a:xfrm>
            <a:off x="470425" y="1014300"/>
            <a:ext cx="7845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∗"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Исключающее или: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A ⊕ 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6" name="Google Shape;1216;p107"/>
          <p:cNvSpPr/>
          <p:nvPr/>
        </p:nvSpPr>
        <p:spPr>
          <a:xfrm>
            <a:off x="7143750" y="3473700"/>
            <a:ext cx="1446900" cy="6510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07"/>
          <p:cNvSpPr txBox="1"/>
          <p:nvPr>
            <p:ph type="title"/>
          </p:nvPr>
        </p:nvSpPr>
        <p:spPr>
          <a:xfrm>
            <a:off x="7138475" y="3639000"/>
            <a:ext cx="1452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2500">
                <a:latin typeface="IBM Plex Sans"/>
                <a:ea typeface="IBM Plex Sans"/>
                <a:cs typeface="IBM Plex Sans"/>
                <a:sym typeface="IBM Plex Sans"/>
              </a:rPr>
              <a:t>A != B</a:t>
            </a:r>
            <a:endParaRPr b="1" sz="2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1218" name="Google Shape;1218;p107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{839026F2-A2D4-4E93-9542-A9510DCD3E21}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0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0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08"/>
          <p:cNvSpPr txBox="1"/>
          <p:nvPr/>
        </p:nvSpPr>
        <p:spPr>
          <a:xfrm>
            <a:off x="453275" y="1557225"/>
            <a:ext cx="5242800" cy="30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 2.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Предложен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ие «Если Сувар или Таиф проиграют, а Феникс выиграет тендер, то Альбатрос упрочит свое положение 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 мы понесем убытки» представляет собой импликацию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где посылка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составлена из трех элементарных высказываний: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P: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«Сувар проиграет»,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Q: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«Таиф проиграет»,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R: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«Феникс выиграет», а заключение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есть конъюнкция высказывания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D: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«Альбатрос упрочит свое положение» и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C: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«Мы понесем убытки». С помощью введенных символов первоначальное предложение записывается в виде формулы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((P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Q)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R)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(D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26" name="Google Shape;1226;p10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10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10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Логические операции и таблицы истинности</a:t>
            </a:r>
            <a:endParaRPr sz="1300"/>
          </a:p>
        </p:txBody>
      </p:sp>
      <p:pic>
        <p:nvPicPr>
          <p:cNvPr id="1229" name="Google Shape;122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08"/>
          <p:cNvSpPr/>
          <p:nvPr/>
        </p:nvSpPr>
        <p:spPr>
          <a:xfrm>
            <a:off x="5991225" y="1809450"/>
            <a:ext cx="2599500" cy="180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08"/>
          <p:cNvSpPr txBox="1"/>
          <p:nvPr/>
        </p:nvSpPr>
        <p:spPr>
          <a:xfrm>
            <a:off x="6120650" y="1981225"/>
            <a:ext cx="23688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Пусть Сувар проиграл (P=«И»); Таиф выиграл </a:t>
            </a:r>
            <a:b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(Q= «Л»); Феникс проиграл (R=«Л»);  Альбатрос упрочил своё положение (D=«И»); мы не понесли убытки (C=«Л»).</a:t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2" name="Google Shape;1232;p108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Математическая логика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0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10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109"/>
          <p:cNvSpPr txBox="1"/>
          <p:nvPr/>
        </p:nvSpPr>
        <p:spPr>
          <a:xfrm>
            <a:off x="453275" y="1222525"/>
            <a:ext cx="52428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истинное значение простых переменных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P, Q, R, D, C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соответственно равны 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“И”, “Л”, “Л”, “И”, “Л”,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 истинное значение сложного высказывания может быть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определено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механически, используя таблицы истинности логических операций, следующим образом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0" name="Google Shape;1240;p10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0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10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3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Логические операции и таблицы истинности</a:t>
            </a:r>
            <a:endParaRPr sz="1300"/>
          </a:p>
        </p:txBody>
      </p:sp>
      <p:pic>
        <p:nvPicPr>
          <p:cNvPr id="1243" name="Google Shape;124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09"/>
          <p:cNvSpPr txBox="1"/>
          <p:nvPr/>
        </p:nvSpPr>
        <p:spPr>
          <a:xfrm>
            <a:off x="453275" y="2850318"/>
            <a:ext cx="52428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((P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Q)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R)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(D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C)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((“И”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“Л”)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(“И”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“Л”)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(“И”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“Л”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“Л”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“Л”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“И”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5" name="Google Shape;1245;p109"/>
          <p:cNvSpPr/>
          <p:nvPr/>
        </p:nvSpPr>
        <p:spPr>
          <a:xfrm>
            <a:off x="5991225" y="1809450"/>
            <a:ext cx="2599500" cy="180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09"/>
          <p:cNvSpPr txBox="1"/>
          <p:nvPr/>
        </p:nvSpPr>
        <p:spPr>
          <a:xfrm>
            <a:off x="6120650" y="1981225"/>
            <a:ext cx="23688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Пусть Сувар проиграл (P=«И»); Таиф выиграл </a:t>
            </a:r>
            <a:b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(Q= «Л»); Феникс проиграл (R=«Л»);  Альбатрос упрочил своё положение (D=«И»); мы не понесли убытки (C=«Л»).</a:t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11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11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55" name="Google Shape;1255;p110"/>
          <p:cNvGraphicFramePr/>
          <p:nvPr/>
        </p:nvGraphicFramePr>
        <p:xfrm>
          <a:off x="2016988" y="22883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{839026F2-A2D4-4E93-9542-A9510DCD3E21}</a:tableStyleId>
              </a:tblPr>
              <a:tblGrid>
                <a:gridCol w="635050"/>
                <a:gridCol w="620500"/>
                <a:gridCol w="754275"/>
                <a:gridCol w="573250"/>
                <a:gridCol w="860525"/>
                <a:gridCol w="1666425"/>
              </a:tblGrid>
              <a:tr h="30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</a:t>
                      </a:r>
                      <a:endParaRPr b="1" sz="13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Q</a:t>
                      </a:r>
                      <a:endParaRPr b="1" sz="13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 </a:t>
                      </a:r>
                      <a:r>
                        <a:rPr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→ </a:t>
                      </a: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Q</a:t>
                      </a:r>
                      <a:endParaRPr b="1" sz="1300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</a:t>
                      </a:r>
                      <a:endParaRPr b="1" sz="1300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 </a:t>
                      </a:r>
                      <a:r>
                        <a:rPr lang="ru" sz="1300">
                          <a:solidFill>
                            <a:srgbClr val="684AE0"/>
                          </a:solidFill>
                          <a:highlight>
                            <a:schemeClr val="lt1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⋃</a:t>
                      </a:r>
                      <a:r>
                        <a:rPr b="1" lang="ru" sz="1300">
                          <a:solidFill>
                            <a:srgbClr val="684AE0"/>
                          </a:solidFill>
                          <a:highlight>
                            <a:schemeClr val="lt1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Q</a:t>
                      </a:r>
                      <a:endParaRPr b="1" sz="1300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(P </a:t>
                      </a:r>
                      <a:r>
                        <a:rPr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→</a:t>
                      </a: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Q) </a:t>
                      </a:r>
                      <a:r>
                        <a:rPr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↔</a:t>
                      </a: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(P </a:t>
                      </a:r>
                      <a:r>
                        <a:rPr lang="ru" sz="1300">
                          <a:solidFill>
                            <a:srgbClr val="684AE0"/>
                          </a:solidFill>
                          <a:highlight>
                            <a:schemeClr val="lt1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⋃ </a:t>
                      </a: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Q)</a:t>
                      </a:r>
                      <a:endParaRPr b="1" sz="13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/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/>
                </a:tc>
              </a:tr>
            </a:tbl>
          </a:graphicData>
        </a:graphic>
      </p:graphicFrame>
      <p:sp>
        <p:nvSpPr>
          <p:cNvPr id="1256" name="Google Shape;1256;p110"/>
          <p:cNvSpPr txBox="1"/>
          <p:nvPr>
            <p:ph type="title"/>
          </p:nvPr>
        </p:nvSpPr>
        <p:spPr>
          <a:xfrm>
            <a:off x="452850" y="1034731"/>
            <a:ext cx="62052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Таблица истинности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57" name="Google Shape;1257;p1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1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110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3201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60" name="Google Shape;126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10"/>
          <p:cNvSpPr txBox="1"/>
          <p:nvPr>
            <p:ph type="title"/>
          </p:nvPr>
        </p:nvSpPr>
        <p:spPr>
          <a:xfrm>
            <a:off x="470425" y="1557225"/>
            <a:ext cx="7845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3.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Доказать, что при любых значениях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Q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справедлива формула: 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(P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Q)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↔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(P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Q)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62" name="Google Shape;1262;p110"/>
          <p:cNvSpPr txBox="1"/>
          <p:nvPr>
            <p:ph type="title"/>
          </p:nvPr>
        </p:nvSpPr>
        <p:spPr>
          <a:xfrm>
            <a:off x="470425" y="4332075"/>
            <a:ext cx="7845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Высказывание, истинное при любых значениях входящих в нее простых высказываний, называются </a:t>
            </a:r>
            <a:r>
              <a:rPr b="1"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тавтологией</a:t>
            </a:r>
            <a:r>
              <a:rPr b="1"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1"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263" name="Google Shape;1263;p110"/>
          <p:cNvCxnSpPr/>
          <p:nvPr/>
        </p:nvCxnSpPr>
        <p:spPr>
          <a:xfrm>
            <a:off x="1438125" y="1951750"/>
            <a:ext cx="88200" cy="0"/>
          </a:xfrm>
          <a:prstGeom prst="straightConnector1">
            <a:avLst/>
          </a:prstGeom>
          <a:noFill/>
          <a:ln cap="flat" cmpd="sng" w="28575">
            <a:solidFill>
              <a:srgbClr val="6339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110"/>
          <p:cNvCxnSpPr/>
          <p:nvPr/>
        </p:nvCxnSpPr>
        <p:spPr>
          <a:xfrm>
            <a:off x="4263037" y="2325413"/>
            <a:ext cx="88200" cy="0"/>
          </a:xfrm>
          <a:prstGeom prst="straightConnector1">
            <a:avLst/>
          </a:prstGeom>
          <a:noFill/>
          <a:ln cap="flat" cmpd="sng" w="19050">
            <a:solidFill>
              <a:srgbClr val="6339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110"/>
          <p:cNvCxnSpPr/>
          <p:nvPr/>
        </p:nvCxnSpPr>
        <p:spPr>
          <a:xfrm>
            <a:off x="4822687" y="2325413"/>
            <a:ext cx="88200" cy="0"/>
          </a:xfrm>
          <a:prstGeom prst="straightConnector1">
            <a:avLst/>
          </a:prstGeom>
          <a:noFill/>
          <a:ln cap="flat" cmpd="sng" w="19050">
            <a:solidFill>
              <a:srgbClr val="6339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110"/>
          <p:cNvCxnSpPr/>
          <p:nvPr/>
        </p:nvCxnSpPr>
        <p:spPr>
          <a:xfrm>
            <a:off x="6458937" y="2332750"/>
            <a:ext cx="88200" cy="0"/>
          </a:xfrm>
          <a:prstGeom prst="straightConnector1">
            <a:avLst/>
          </a:prstGeom>
          <a:noFill/>
          <a:ln cap="flat" cmpd="sng" w="19050">
            <a:solidFill>
              <a:srgbClr val="6339E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1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1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1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1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111"/>
          <p:cNvSpPr txBox="1"/>
          <p:nvPr>
            <p:ph type="title"/>
          </p:nvPr>
        </p:nvSpPr>
        <p:spPr>
          <a:xfrm>
            <a:off x="476250" y="2104819"/>
            <a:ext cx="45963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4400"/>
              <a:t>Свойства </a:t>
            </a:r>
            <a:br>
              <a:rPr lang="ru" sz="4400"/>
            </a:br>
            <a:r>
              <a:rPr lang="ru" sz="4400"/>
              <a:t>и признаки</a:t>
            </a:r>
            <a:endParaRPr sz="4400"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400"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400"/>
          </a:p>
        </p:txBody>
      </p:sp>
      <p:sp>
        <p:nvSpPr>
          <p:cNvPr id="1276" name="Google Shape;1276;p11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1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11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/>
              <a:t>Свойства и признаки</a:t>
            </a:r>
            <a:endParaRPr b="0" sz="1300"/>
          </a:p>
        </p:txBody>
      </p:sp>
      <p:pic>
        <p:nvPicPr>
          <p:cNvPr id="1279" name="Google Shape;127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8826" y="1858274"/>
            <a:ext cx="3621729" cy="23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1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11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112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Свойства и признаки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88" name="Google Shape;1288;p112"/>
          <p:cNvSpPr txBox="1"/>
          <p:nvPr/>
        </p:nvSpPr>
        <p:spPr>
          <a:xfrm>
            <a:off x="453275" y="2002650"/>
            <a:ext cx="4003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учительница ругала Дениса за плохой почерк, он сказал: "У всех великих людей был плохой почерк, значит, я великий человек." Прав ли он?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89" name="Google Shape;1289;p11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1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11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292" name="Google Shape;129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750" y="1922402"/>
            <a:ext cx="2947099" cy="201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9"/>
          <p:cNvSpPr txBox="1"/>
          <p:nvPr>
            <p:ph type="title"/>
          </p:nvPr>
        </p:nvSpPr>
        <p:spPr>
          <a:xfrm>
            <a:off x="476257" y="2104830"/>
            <a:ext cx="4596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4400"/>
              <a:t>Теория множеств</a:t>
            </a:r>
            <a:endParaRPr sz="4400"/>
          </a:p>
        </p:txBody>
      </p:sp>
      <p:pic>
        <p:nvPicPr>
          <p:cNvPr id="542" name="Google Shape;5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825" y="1858275"/>
            <a:ext cx="3621727" cy="250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1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1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1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1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1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303" name="Google Shape;130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13"/>
          <p:cNvSpPr txBox="1"/>
          <p:nvPr/>
        </p:nvSpPr>
        <p:spPr>
          <a:xfrm>
            <a:off x="453275" y="943950"/>
            <a:ext cx="57396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учительница ругала Дениса за плохой почерк, он сказал: "У всех великих людей был плохой почерк, значит, я великий человек." Прав ли он?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5" name="Google Shape;1305;p113"/>
          <p:cNvSpPr/>
          <p:nvPr/>
        </p:nvSpPr>
        <p:spPr>
          <a:xfrm>
            <a:off x="919150" y="2288400"/>
            <a:ext cx="2467500" cy="113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13"/>
          <p:cNvSpPr txBox="1"/>
          <p:nvPr/>
        </p:nvSpPr>
        <p:spPr>
          <a:xfrm>
            <a:off x="1108000" y="2517750"/>
            <a:ext cx="2107500" cy="1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Предпосылка Дениса: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«У всех великих людей был плохой почерк»</a:t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14"/>
          <p:cNvSpPr/>
          <p:nvPr/>
        </p:nvSpPr>
        <p:spPr>
          <a:xfrm>
            <a:off x="5757350" y="2288400"/>
            <a:ext cx="2467500" cy="24459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1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1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1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1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317" name="Google Shape;131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14"/>
          <p:cNvSpPr/>
          <p:nvPr/>
        </p:nvSpPr>
        <p:spPr>
          <a:xfrm>
            <a:off x="919150" y="2288400"/>
            <a:ext cx="2467500" cy="2445900"/>
          </a:xfrm>
          <a:prstGeom prst="roundRect">
            <a:avLst>
              <a:gd fmla="val 8319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14"/>
          <p:cNvSpPr txBox="1"/>
          <p:nvPr/>
        </p:nvSpPr>
        <p:spPr>
          <a:xfrm>
            <a:off x="1108000" y="2517750"/>
            <a:ext cx="2107500" cy="20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Предпосылка Дениса: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«У всех великих людей был плохой почерк»</a:t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(этому пока верим;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разбираемся, логичны ли дальнейшие рассуждения)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0" name="Google Shape;1320;p114"/>
          <p:cNvSpPr/>
          <p:nvPr/>
        </p:nvSpPr>
        <p:spPr>
          <a:xfrm>
            <a:off x="4015175" y="2966552"/>
            <a:ext cx="1113600" cy="10896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14"/>
          <p:cNvSpPr txBox="1"/>
          <p:nvPr/>
        </p:nvSpPr>
        <p:spPr>
          <a:xfrm>
            <a:off x="5953975" y="2517750"/>
            <a:ext cx="2107500" cy="18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Сначала разберёмся, прав ли Денис в тех рамках, которые установил сам.</a:t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(Логичны ли его рассуждения?)</a:t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2" name="Google Shape;1322;p114"/>
          <p:cNvSpPr txBox="1"/>
          <p:nvPr/>
        </p:nvSpPr>
        <p:spPr>
          <a:xfrm>
            <a:off x="4015200" y="2994600"/>
            <a:ext cx="111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85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7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b="1" sz="7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3" name="Google Shape;1323;p114"/>
          <p:cNvSpPr txBox="1"/>
          <p:nvPr/>
        </p:nvSpPr>
        <p:spPr>
          <a:xfrm>
            <a:off x="453275" y="943950"/>
            <a:ext cx="57396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учительница ругала Дениса за плохой почерк, он сказал: "У всех великих людей был плохой почерк, значит, я великий человек." Прав ли он?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15"/>
          <p:cNvSpPr/>
          <p:nvPr/>
        </p:nvSpPr>
        <p:spPr>
          <a:xfrm>
            <a:off x="919150" y="2171000"/>
            <a:ext cx="1634700" cy="9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1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1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1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11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334" name="Google Shape;1334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15"/>
          <p:cNvSpPr txBox="1"/>
          <p:nvPr/>
        </p:nvSpPr>
        <p:spPr>
          <a:xfrm>
            <a:off x="1172350" y="2216450"/>
            <a:ext cx="1128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человек 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великий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(А)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36" name="Google Shape;1336;p115"/>
          <p:cNvSpPr/>
          <p:nvPr/>
        </p:nvSpPr>
        <p:spPr>
          <a:xfrm>
            <a:off x="6590150" y="2171000"/>
            <a:ext cx="1634700" cy="9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15"/>
          <p:cNvSpPr txBox="1"/>
          <p:nvPr/>
        </p:nvSpPr>
        <p:spPr>
          <a:xfrm>
            <a:off x="6804950" y="2232800"/>
            <a:ext cx="12051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 него 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плохой почерк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(B)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38" name="Google Shape;1338;p115"/>
          <p:cNvSpPr/>
          <p:nvPr/>
        </p:nvSpPr>
        <p:spPr>
          <a:xfrm>
            <a:off x="919150" y="3652850"/>
            <a:ext cx="7305600" cy="12558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15"/>
          <p:cNvSpPr txBox="1"/>
          <p:nvPr/>
        </p:nvSpPr>
        <p:spPr>
          <a:xfrm>
            <a:off x="1854550" y="3734725"/>
            <a:ext cx="54681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Согласно утверждению Дениса, плохой почерк – это свойство великого человека.</a:t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не признак!</a:t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</a:t>
            </a: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рой задачи не прав.</a:t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40" name="Google Shape;1340;p115"/>
          <p:cNvSpPr/>
          <p:nvPr/>
        </p:nvSpPr>
        <p:spPr>
          <a:xfrm>
            <a:off x="2977138" y="2230100"/>
            <a:ext cx="3222900" cy="939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Предпосылка Дениса</a:t>
            </a:r>
            <a:endParaRPr/>
          </a:p>
        </p:txBody>
      </p:sp>
      <p:sp>
        <p:nvSpPr>
          <p:cNvPr id="1341" name="Google Shape;1341;p115"/>
          <p:cNvSpPr txBox="1"/>
          <p:nvPr/>
        </p:nvSpPr>
        <p:spPr>
          <a:xfrm>
            <a:off x="453275" y="943950"/>
            <a:ext cx="57396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учительница ругала Дениса за плохой почерк, он сказал: "У всех великих людей был плохой почерк, значит, я великий человек." Прав ли он?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1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11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1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1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1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351" name="Google Shape;1351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16"/>
          <p:cNvSpPr txBox="1"/>
          <p:nvPr/>
        </p:nvSpPr>
        <p:spPr>
          <a:xfrm>
            <a:off x="8572500" y="616790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116"/>
          <p:cNvSpPr txBox="1"/>
          <p:nvPr/>
        </p:nvSpPr>
        <p:spPr>
          <a:xfrm>
            <a:off x="448950" y="2849025"/>
            <a:ext cx="67197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Можно привести много верных математических утверждений, обратные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 которым неверны. Например: если два числа чётны, то их сумма тоже чётна. Но совсем не обязательно, что если сумма двух чисел чётна, то оба они тоже чётны (3 + 5 = 8).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Больше подобных задач на логику здесь (сайт Малого Мехмата МГУ): </a:t>
            </a:r>
            <a:endParaRPr b="1" sz="13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mmmf.msu.ru</a:t>
            </a:r>
            <a:endParaRPr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54" name="Google Shape;1354;p116"/>
          <p:cNvSpPr txBox="1"/>
          <p:nvPr/>
        </p:nvSpPr>
        <p:spPr>
          <a:xfrm>
            <a:off x="448950" y="2127000"/>
            <a:ext cx="2882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-&gt; B)  не означает  (B -&gt;A)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55" name="Google Shape;1355;p116"/>
          <p:cNvSpPr/>
          <p:nvPr/>
        </p:nvSpPr>
        <p:spPr>
          <a:xfrm>
            <a:off x="3886825" y="1888813"/>
            <a:ext cx="1995900" cy="79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16"/>
          <p:cNvSpPr txBox="1"/>
          <p:nvPr/>
        </p:nvSpPr>
        <p:spPr>
          <a:xfrm>
            <a:off x="3985525" y="1890288"/>
            <a:ext cx="1798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 прямого утверждения не следует обратное!</a:t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57" name="Google Shape;1357;p116"/>
          <p:cNvSpPr txBox="1"/>
          <p:nvPr/>
        </p:nvSpPr>
        <p:spPr>
          <a:xfrm>
            <a:off x="453275" y="943950"/>
            <a:ext cx="57396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учительница ругала Дениса за плохой почерк, он сказал: "У всех великих людей был плохой почерк, значит, я великий человек." Прав ли он?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1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1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1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1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17"/>
          <p:cNvSpPr txBox="1"/>
          <p:nvPr>
            <p:ph type="title"/>
          </p:nvPr>
        </p:nvSpPr>
        <p:spPr>
          <a:xfrm>
            <a:off x="818600" y="241800"/>
            <a:ext cx="4566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Свойства и признаки</a:t>
            </a:r>
            <a:endParaRPr sz="1300"/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  <p:pic>
        <p:nvPicPr>
          <p:cNvPr id="1367" name="Google Shape;136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17"/>
          <p:cNvSpPr txBox="1"/>
          <p:nvPr/>
        </p:nvSpPr>
        <p:spPr>
          <a:xfrm>
            <a:off x="453275" y="1900750"/>
            <a:ext cx="59643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Коммутативность конъюнкции: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Коммутативность дизъюнкции: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Ассоциативность конъюнкции: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Ассоциативность дизъюнкции: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Дистрибутивность конъюнкции относительно дизъюнкции: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Дистрибутивность дизъюнкции относительно конъюнкции: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69" name="Google Shape;1369;p117"/>
          <p:cNvSpPr txBox="1"/>
          <p:nvPr>
            <p:ph type="title"/>
          </p:nvPr>
        </p:nvSpPr>
        <p:spPr>
          <a:xfrm>
            <a:off x="448950" y="943950"/>
            <a:ext cx="76881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законы логики высказываний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1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11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1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11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8" name="Google Shape;137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18"/>
          <p:cNvSpPr txBox="1"/>
          <p:nvPr/>
        </p:nvSpPr>
        <p:spPr>
          <a:xfrm>
            <a:off x="453275" y="943950"/>
            <a:ext cx="59643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де Моргана относительно конъюнкции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Ā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де Моргана относительно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дизъюнкции: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поглощения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дизъюнкции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поглощения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конъюнкции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идемпотентности для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конъюнкции: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идемпотентности для дизъюнкции: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380" name="Google Shape;1380;p118"/>
          <p:cNvCxnSpPr/>
          <p:nvPr/>
        </p:nvCxnSpPr>
        <p:spPr>
          <a:xfrm flipH="1" rot="10800000">
            <a:off x="4874112" y="1050824"/>
            <a:ext cx="517200" cy="180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118"/>
          <p:cNvCxnSpPr/>
          <p:nvPr/>
        </p:nvCxnSpPr>
        <p:spPr>
          <a:xfrm>
            <a:off x="6043625" y="1051724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118"/>
          <p:cNvSpPr txBox="1"/>
          <p:nvPr/>
        </p:nvSpPr>
        <p:spPr>
          <a:xfrm>
            <a:off x="453275" y="2821744"/>
            <a:ext cx="59643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13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противоречия: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13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исключения третьего: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13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двойного отрицания: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13"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“Л”,   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 =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AutoNum type="arabicPeriod" startAt="13"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A,   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 = “И”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383" name="Google Shape;1383;p118"/>
          <p:cNvCxnSpPr/>
          <p:nvPr/>
        </p:nvCxnSpPr>
        <p:spPr>
          <a:xfrm>
            <a:off x="3162025" y="3520244"/>
            <a:ext cx="295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118"/>
          <p:cNvCxnSpPr/>
          <p:nvPr/>
        </p:nvCxnSpPr>
        <p:spPr>
          <a:xfrm flipH="1" rot="10800000">
            <a:off x="4874112" y="1351661"/>
            <a:ext cx="517200" cy="180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18"/>
          <p:cNvCxnSpPr/>
          <p:nvPr/>
        </p:nvCxnSpPr>
        <p:spPr>
          <a:xfrm>
            <a:off x="6043625" y="13525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6" name="Google Shape;1386;p118"/>
          <p:cNvSpPr txBox="1"/>
          <p:nvPr>
            <p:ph type="title"/>
          </p:nvPr>
        </p:nvSpPr>
        <p:spPr>
          <a:xfrm>
            <a:off x="818600" y="241800"/>
            <a:ext cx="4566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Свойства и признаки</a:t>
            </a:r>
            <a:endParaRPr sz="1300"/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1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11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11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11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11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11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19"/>
          <p:cNvSpPr txBox="1"/>
          <p:nvPr>
            <p:ph type="title"/>
          </p:nvPr>
        </p:nvSpPr>
        <p:spPr>
          <a:xfrm>
            <a:off x="818600" y="241800"/>
            <a:ext cx="4383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98" name="Google Shape;139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19"/>
          <p:cNvSpPr txBox="1"/>
          <p:nvPr>
            <p:ph type="title"/>
          </p:nvPr>
        </p:nvSpPr>
        <p:spPr>
          <a:xfrm>
            <a:off x="470425" y="1328625"/>
            <a:ext cx="7845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00" name="Google Shape;1400;p119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1" name="Google Shape;140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2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2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2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2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2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2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20"/>
          <p:cNvSpPr txBox="1"/>
          <p:nvPr>
            <p:ph type="title"/>
          </p:nvPr>
        </p:nvSpPr>
        <p:spPr>
          <a:xfrm>
            <a:off x="818600" y="241800"/>
            <a:ext cx="4545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13" name="Google Shape;14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20"/>
          <p:cNvSpPr txBox="1"/>
          <p:nvPr/>
        </p:nvSpPr>
        <p:spPr>
          <a:xfrm>
            <a:off x="476250" y="1597500"/>
            <a:ext cx="80277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6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Дистрибутивность дизъюнкции относительно конъюнкции: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8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де Моргана относительно дизъюнкции: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 Ā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15" name="Google Shape;1415;p120"/>
          <p:cNvCxnSpPr/>
          <p:nvPr/>
        </p:nvCxnSpPr>
        <p:spPr>
          <a:xfrm>
            <a:off x="1056575" y="3243025"/>
            <a:ext cx="7338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6" name="Google Shape;1416;p120"/>
          <p:cNvCxnSpPr/>
          <p:nvPr/>
        </p:nvCxnSpPr>
        <p:spPr>
          <a:xfrm>
            <a:off x="2570746" y="3243025"/>
            <a:ext cx="879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2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12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2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12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12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12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121"/>
          <p:cNvSpPr txBox="1"/>
          <p:nvPr>
            <p:ph type="title"/>
          </p:nvPr>
        </p:nvSpPr>
        <p:spPr>
          <a:xfrm>
            <a:off x="818600" y="241800"/>
            <a:ext cx="4589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28" name="Google Shape;142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21"/>
          <p:cNvSpPr txBox="1"/>
          <p:nvPr>
            <p:ph type="title"/>
          </p:nvPr>
        </p:nvSpPr>
        <p:spPr>
          <a:xfrm>
            <a:off x="470425" y="1328624"/>
            <a:ext cx="7845000" cy="2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Ā)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Ā)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Ā)) =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30" name="Google Shape;1430;p121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121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2" name="Google Shape;1432;p121"/>
          <p:cNvCxnSpPr/>
          <p:nvPr/>
        </p:nvCxnSpPr>
        <p:spPr>
          <a:xfrm>
            <a:off x="11129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3" name="Google Shape;1433;p121"/>
          <p:cNvCxnSpPr/>
          <p:nvPr/>
        </p:nvCxnSpPr>
        <p:spPr>
          <a:xfrm>
            <a:off x="723612" y="26416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4" name="Google Shape;1434;p121"/>
          <p:cNvSpPr txBox="1"/>
          <p:nvPr/>
        </p:nvSpPr>
        <p:spPr>
          <a:xfrm>
            <a:off x="4196975" y="2251426"/>
            <a:ext cx="87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35" name="Google Shape;143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2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12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12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12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12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12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122"/>
          <p:cNvSpPr txBox="1"/>
          <p:nvPr>
            <p:ph type="title"/>
          </p:nvPr>
        </p:nvSpPr>
        <p:spPr>
          <a:xfrm>
            <a:off x="818600" y="241800"/>
            <a:ext cx="4413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47" name="Google Shape;144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22"/>
          <p:cNvSpPr txBox="1"/>
          <p:nvPr/>
        </p:nvSpPr>
        <p:spPr>
          <a:xfrm>
            <a:off x="476250" y="1597500"/>
            <a:ext cx="65823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7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де Моргана относительно конъюнкции: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 Ā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14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исключения третьего: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Ā 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49" name="Google Shape;1449;p122"/>
          <p:cNvCxnSpPr/>
          <p:nvPr/>
        </p:nvCxnSpPr>
        <p:spPr>
          <a:xfrm>
            <a:off x="1056575" y="2093900"/>
            <a:ext cx="7191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122"/>
          <p:cNvCxnSpPr/>
          <p:nvPr/>
        </p:nvCxnSpPr>
        <p:spPr>
          <a:xfrm>
            <a:off x="2571475" y="2101225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0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Теория множеств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1" name="Google Shape;551;p60"/>
          <p:cNvSpPr txBox="1"/>
          <p:nvPr/>
        </p:nvSpPr>
        <p:spPr>
          <a:xfrm>
            <a:off x="453275" y="1852775"/>
            <a:ext cx="4003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Топливом для развития теории множеств послужила необходимость исследования бесконечности, главным образом, исследование простых чисел на бесконечности.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2" name="Google Shape;552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Теория множеств</a:t>
            </a:r>
            <a:endParaRPr sz="1300"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1258" y="1851850"/>
            <a:ext cx="3262762" cy="239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2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12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12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12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12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2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23"/>
          <p:cNvSpPr txBox="1"/>
          <p:nvPr>
            <p:ph type="title"/>
          </p:nvPr>
        </p:nvSpPr>
        <p:spPr>
          <a:xfrm>
            <a:off x="818600" y="241800"/>
            <a:ext cx="4552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62" name="Google Shape;146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23"/>
          <p:cNvSpPr txBox="1"/>
          <p:nvPr>
            <p:ph type="title"/>
          </p:nvPr>
        </p:nvSpPr>
        <p:spPr>
          <a:xfrm>
            <a:off x="470425" y="1328624"/>
            <a:ext cx="7845000" cy="2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(Ā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(Ā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“И”) =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64" name="Google Shape;1464;p123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p123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123"/>
          <p:cNvCxnSpPr/>
          <p:nvPr/>
        </p:nvCxnSpPr>
        <p:spPr>
          <a:xfrm>
            <a:off x="10367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123"/>
          <p:cNvCxnSpPr/>
          <p:nvPr/>
        </p:nvCxnSpPr>
        <p:spPr>
          <a:xfrm>
            <a:off x="1439863" y="2942473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8" name="Google Shape;1468;p123"/>
          <p:cNvSpPr txBox="1"/>
          <p:nvPr/>
        </p:nvSpPr>
        <p:spPr>
          <a:xfrm>
            <a:off x="4196975" y="2251426"/>
            <a:ext cx="873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(7,14)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69" name="Google Shape;146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2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2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2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2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12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2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24"/>
          <p:cNvSpPr txBox="1"/>
          <p:nvPr>
            <p:ph type="title"/>
          </p:nvPr>
        </p:nvSpPr>
        <p:spPr>
          <a:xfrm>
            <a:off x="818600" y="241800"/>
            <a:ext cx="4413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81" name="Google Shape;148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24"/>
          <p:cNvSpPr txBox="1"/>
          <p:nvPr/>
        </p:nvSpPr>
        <p:spPr>
          <a:xfrm>
            <a:off x="476250" y="1597500"/>
            <a:ext cx="53709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10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поглощения конъюнкции: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16"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“Л”,   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 = A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2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2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12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2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2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2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25"/>
          <p:cNvSpPr txBox="1"/>
          <p:nvPr>
            <p:ph type="title"/>
          </p:nvPr>
        </p:nvSpPr>
        <p:spPr>
          <a:xfrm>
            <a:off x="818600" y="241800"/>
            <a:ext cx="4633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94" name="Google Shape;149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25"/>
          <p:cNvSpPr txBox="1"/>
          <p:nvPr>
            <p:ph type="title"/>
          </p:nvPr>
        </p:nvSpPr>
        <p:spPr>
          <a:xfrm>
            <a:off x="470425" y="1328624"/>
            <a:ext cx="7845000" cy="2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(Ā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“И”)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=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6" name="Google Shape;1496;p125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p125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125"/>
          <p:cNvCxnSpPr/>
          <p:nvPr/>
        </p:nvCxnSpPr>
        <p:spPr>
          <a:xfrm>
            <a:off x="11129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9" name="Google Shape;1499;p125"/>
          <p:cNvCxnSpPr/>
          <p:nvPr/>
        </p:nvCxnSpPr>
        <p:spPr>
          <a:xfrm>
            <a:off x="723612" y="26416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0" name="Google Shape;1500;p125"/>
          <p:cNvCxnSpPr/>
          <p:nvPr/>
        </p:nvCxnSpPr>
        <p:spPr>
          <a:xfrm>
            <a:off x="1516063" y="2942473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1" name="Google Shape;1501;p125"/>
          <p:cNvSpPr txBox="1"/>
          <p:nvPr/>
        </p:nvSpPr>
        <p:spPr>
          <a:xfrm>
            <a:off x="4196975" y="2251426"/>
            <a:ext cx="87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(7,14)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(10,16)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02" name="Google Shape;1502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2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2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2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2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2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2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126"/>
          <p:cNvSpPr txBox="1"/>
          <p:nvPr>
            <p:ph type="title"/>
          </p:nvPr>
        </p:nvSpPr>
        <p:spPr>
          <a:xfrm>
            <a:off x="818600" y="241800"/>
            <a:ext cx="4413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14" name="Google Shape;151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126"/>
          <p:cNvSpPr txBox="1"/>
          <p:nvPr/>
        </p:nvSpPr>
        <p:spPr>
          <a:xfrm>
            <a:off x="476250" y="2139300"/>
            <a:ext cx="53709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4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Ассоциативность дизъюнкции: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C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2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2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2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12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12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12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27"/>
          <p:cNvSpPr txBox="1"/>
          <p:nvPr>
            <p:ph type="title"/>
          </p:nvPr>
        </p:nvSpPr>
        <p:spPr>
          <a:xfrm>
            <a:off x="818600" y="241800"/>
            <a:ext cx="4390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27" name="Google Shape;152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27"/>
          <p:cNvSpPr txBox="1"/>
          <p:nvPr>
            <p:ph type="title"/>
          </p:nvPr>
        </p:nvSpPr>
        <p:spPr>
          <a:xfrm>
            <a:off x="470425" y="1328624"/>
            <a:ext cx="7845000" cy="2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Ā)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(Ā ⋂ (Ā  ⋃ B)) ⋃ ((A ⋃ C) ⋂ “И”)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 =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29" name="Google Shape;1529;p127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127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127"/>
          <p:cNvCxnSpPr/>
          <p:nvPr/>
        </p:nvCxnSpPr>
        <p:spPr>
          <a:xfrm>
            <a:off x="11129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127"/>
          <p:cNvCxnSpPr/>
          <p:nvPr/>
        </p:nvCxnSpPr>
        <p:spPr>
          <a:xfrm>
            <a:off x="723612" y="26416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3" name="Google Shape;1533;p127"/>
          <p:cNvSpPr txBox="1"/>
          <p:nvPr/>
        </p:nvSpPr>
        <p:spPr>
          <a:xfrm>
            <a:off x="4196975" y="2251425"/>
            <a:ext cx="8730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(7,14)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(10,16)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(4)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34" name="Google Shape;1534;p127"/>
          <p:cNvCxnSpPr/>
          <p:nvPr/>
        </p:nvCxnSpPr>
        <p:spPr>
          <a:xfrm>
            <a:off x="1516063" y="2942473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5" name="Google Shape;1535;p127"/>
          <p:cNvCxnSpPr/>
          <p:nvPr/>
        </p:nvCxnSpPr>
        <p:spPr>
          <a:xfrm>
            <a:off x="657576" y="3257984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6" name="Google Shape;1536;p127"/>
          <p:cNvCxnSpPr/>
          <p:nvPr/>
        </p:nvCxnSpPr>
        <p:spPr>
          <a:xfrm>
            <a:off x="719101" y="3558796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7" name="Google Shape;153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2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12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12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2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12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2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28"/>
          <p:cNvSpPr txBox="1"/>
          <p:nvPr>
            <p:ph type="title"/>
          </p:nvPr>
        </p:nvSpPr>
        <p:spPr>
          <a:xfrm>
            <a:off x="818600" y="241800"/>
            <a:ext cx="4442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49" name="Google Shape;154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28"/>
          <p:cNvSpPr txBox="1"/>
          <p:nvPr/>
        </p:nvSpPr>
        <p:spPr>
          <a:xfrm>
            <a:off x="476250" y="2139300"/>
            <a:ext cx="53709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14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исключения третьего: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Ā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2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12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12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12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12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2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129"/>
          <p:cNvSpPr txBox="1"/>
          <p:nvPr>
            <p:ph type="title"/>
          </p:nvPr>
        </p:nvSpPr>
        <p:spPr>
          <a:xfrm>
            <a:off x="818600" y="241800"/>
            <a:ext cx="4398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62" name="Google Shape;156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29"/>
          <p:cNvSpPr txBox="1"/>
          <p:nvPr>
            <p:ph type="title"/>
          </p:nvPr>
        </p:nvSpPr>
        <p:spPr>
          <a:xfrm>
            <a:off x="470425" y="1328625"/>
            <a:ext cx="78450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“И”)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A)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“И”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 =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64" name="Google Shape;1564;p129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5" name="Google Shape;1565;p129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6" name="Google Shape;1566;p129"/>
          <p:cNvCxnSpPr/>
          <p:nvPr/>
        </p:nvCxnSpPr>
        <p:spPr>
          <a:xfrm>
            <a:off x="11129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129"/>
          <p:cNvCxnSpPr/>
          <p:nvPr/>
        </p:nvCxnSpPr>
        <p:spPr>
          <a:xfrm>
            <a:off x="723612" y="26416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129"/>
          <p:cNvSpPr txBox="1"/>
          <p:nvPr/>
        </p:nvSpPr>
        <p:spPr>
          <a:xfrm>
            <a:off x="4196975" y="2251426"/>
            <a:ext cx="873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(7,14)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(10,16)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(14)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69" name="Google Shape;1569;p129"/>
          <p:cNvCxnSpPr/>
          <p:nvPr/>
        </p:nvCxnSpPr>
        <p:spPr>
          <a:xfrm>
            <a:off x="1516063" y="2942473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0" name="Google Shape;1570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3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3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13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13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13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13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130"/>
          <p:cNvSpPr txBox="1"/>
          <p:nvPr>
            <p:ph type="title"/>
          </p:nvPr>
        </p:nvSpPr>
        <p:spPr>
          <a:xfrm>
            <a:off x="818600" y="241800"/>
            <a:ext cx="4508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82" name="Google Shape;158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30"/>
          <p:cNvSpPr txBox="1"/>
          <p:nvPr/>
        </p:nvSpPr>
        <p:spPr>
          <a:xfrm>
            <a:off x="476250" y="2333250"/>
            <a:ext cx="537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IBM Plex Sans"/>
              <a:buAutoNum type="arabicPeriod" startAt="17"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A,   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 = “И”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3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3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13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13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13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13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131"/>
          <p:cNvSpPr txBox="1"/>
          <p:nvPr>
            <p:ph type="title"/>
          </p:nvPr>
        </p:nvSpPr>
        <p:spPr>
          <a:xfrm>
            <a:off x="818600" y="241800"/>
            <a:ext cx="4413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95" name="Google Shape;159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31"/>
          <p:cNvSpPr txBox="1"/>
          <p:nvPr>
            <p:ph type="title"/>
          </p:nvPr>
        </p:nvSpPr>
        <p:spPr>
          <a:xfrm>
            <a:off x="470425" y="1328625"/>
            <a:ext cx="78450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“И”)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(Ā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A)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“И”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“И”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97" name="Google Shape;1597;p131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131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131"/>
          <p:cNvCxnSpPr/>
          <p:nvPr/>
        </p:nvCxnSpPr>
        <p:spPr>
          <a:xfrm>
            <a:off x="11129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131"/>
          <p:cNvCxnSpPr/>
          <p:nvPr/>
        </p:nvCxnSpPr>
        <p:spPr>
          <a:xfrm>
            <a:off x="723612" y="26416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131"/>
          <p:cNvSpPr txBox="1"/>
          <p:nvPr/>
        </p:nvSpPr>
        <p:spPr>
          <a:xfrm>
            <a:off x="4196975" y="2251425"/>
            <a:ext cx="873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(7,14)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(10,16)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(14)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(17)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02" name="Google Shape;1602;p131"/>
          <p:cNvCxnSpPr/>
          <p:nvPr/>
        </p:nvCxnSpPr>
        <p:spPr>
          <a:xfrm>
            <a:off x="1516063" y="2942473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3" name="Google Shape;1603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3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13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32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Кванторы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611" name="Google Shape;1611;p13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13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13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614" name="Google Shape;1614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32"/>
          <p:cNvSpPr txBox="1"/>
          <p:nvPr/>
        </p:nvSpPr>
        <p:spPr>
          <a:xfrm>
            <a:off x="453275" y="2093400"/>
            <a:ext cx="59643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Всеобщности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(∀)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(читается «для любого»)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200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Существования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(∃)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(читается «существует»)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453275" y="1303650"/>
            <a:ext cx="59643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Понятие множества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принадлежит к числу простейших математических понятий и не имеет точного определения.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 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  Любое множество задается своими элементами.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Примеры множеств: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книги в библиотеке; студенты, присутствующие на занятии; целые числа; комплексные числа; множества множеств,…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4" name="Google Shape;564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1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Теория множеств</a:t>
            </a:r>
            <a:endParaRPr sz="1300"/>
          </a:p>
        </p:txBody>
      </p:sp>
      <p:pic>
        <p:nvPicPr>
          <p:cNvPr id="567" name="Google Shape;5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3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3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133"/>
          <p:cNvSpPr txBox="1"/>
          <p:nvPr>
            <p:ph type="title"/>
          </p:nvPr>
        </p:nvSpPr>
        <p:spPr>
          <a:xfrm>
            <a:off x="448950" y="943949"/>
            <a:ext cx="6825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построения отрицания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623" name="Google Shape;1623;p13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3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3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626" name="Google Shape;1626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33"/>
          <p:cNvSpPr/>
          <p:nvPr/>
        </p:nvSpPr>
        <p:spPr>
          <a:xfrm>
            <a:off x="2802293" y="2718740"/>
            <a:ext cx="3539400" cy="377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2548" l="0" r="-1119" t="-104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Google Shape;1628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2375" y="3263300"/>
            <a:ext cx="4019251" cy="14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33"/>
          <p:cNvSpPr txBox="1"/>
          <p:nvPr/>
        </p:nvSpPr>
        <p:spPr>
          <a:xfrm>
            <a:off x="2040888" y="1776899"/>
            <a:ext cx="5976600" cy="646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3638" l="0" r="0" t="-140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3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3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3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3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3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Свойства и признаки</a:t>
            </a:r>
            <a:endParaRPr sz="1300"/>
          </a:p>
        </p:txBody>
      </p:sp>
      <p:pic>
        <p:nvPicPr>
          <p:cNvPr id="1639" name="Google Shape;1639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34"/>
          <p:cNvSpPr txBox="1"/>
          <p:nvPr/>
        </p:nvSpPr>
        <p:spPr>
          <a:xfrm>
            <a:off x="2040888" y="1776899"/>
            <a:ext cx="5976600" cy="64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3638" l="0" r="0" t="-140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34"/>
          <p:cNvSpPr txBox="1"/>
          <p:nvPr/>
        </p:nvSpPr>
        <p:spPr>
          <a:xfrm>
            <a:off x="2040888" y="2685119"/>
            <a:ext cx="5976600" cy="646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4898" l="0" r="0" t="-141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34"/>
          <p:cNvSpPr/>
          <p:nvPr/>
        </p:nvSpPr>
        <p:spPr>
          <a:xfrm>
            <a:off x="2222100" y="3581325"/>
            <a:ext cx="4699800" cy="119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34"/>
          <p:cNvSpPr txBox="1"/>
          <p:nvPr/>
        </p:nvSpPr>
        <p:spPr>
          <a:xfrm>
            <a:off x="2320800" y="3810225"/>
            <a:ext cx="44838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300"/>
              <a:buFont typeface="IBM Plex Sans Medium"/>
              <a:buChar char="⦁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Квантор меняется на противоположный 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∀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↔</a:t>
            </a: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∃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300"/>
              <a:buFont typeface="IBM Plex Sans"/>
              <a:buChar char="⦁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Принадлежность множеству сохраняется.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300"/>
              <a:buFont typeface="IBM Plex Sans"/>
              <a:buChar char="⦁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Перед логическим сказуемым ставится «не».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4" name="Google Shape;1644;p134"/>
          <p:cNvSpPr txBox="1"/>
          <p:nvPr>
            <p:ph type="title"/>
          </p:nvPr>
        </p:nvSpPr>
        <p:spPr>
          <a:xfrm>
            <a:off x="448950" y="943949"/>
            <a:ext cx="6825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построения отрицания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3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3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13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13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3" name="Google Shape;1653;p13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13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135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8601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656" name="Google Shape;165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35"/>
          <p:cNvSpPr txBox="1"/>
          <p:nvPr/>
        </p:nvSpPr>
        <p:spPr>
          <a:xfrm>
            <a:off x="450550" y="2004300"/>
            <a:ext cx="6112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ru" sz="7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</a:t>
            </a:r>
            <a:endParaRPr b="0" i="0" sz="7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58" name="Google Shape;1658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01" y="1460250"/>
            <a:ext cx="2222998" cy="222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2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Описание множеств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5" name="Google Shape;575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78" name="Google Shape;5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2"/>
          <p:cNvSpPr txBox="1"/>
          <p:nvPr/>
        </p:nvSpPr>
        <p:spPr>
          <a:xfrm>
            <a:off x="453275" y="1852775"/>
            <a:ext cx="4012500" cy="24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ножество обозначают заглавными латинскими буквами (A)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Его элементы строчными латинскими буквами (a)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То, что элемент принадлежит множеству, обозначают так: 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∈A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a не принадлежит A, то этот факт обозначают так: a∉A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